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8"/>
  </p:notesMasterIdLst>
  <p:sldIdLst>
    <p:sldId id="322" r:id="rId2"/>
    <p:sldId id="259" r:id="rId3"/>
    <p:sldId id="308" r:id="rId4"/>
    <p:sldId id="260" r:id="rId5"/>
    <p:sldId id="324" r:id="rId6"/>
    <p:sldId id="319" r:id="rId7"/>
    <p:sldId id="325" r:id="rId8"/>
    <p:sldId id="310" r:id="rId9"/>
    <p:sldId id="311" r:id="rId10"/>
    <p:sldId id="326" r:id="rId11"/>
    <p:sldId id="309" r:id="rId12"/>
    <p:sldId id="315" r:id="rId13"/>
    <p:sldId id="313" r:id="rId14"/>
    <p:sldId id="328" r:id="rId15"/>
    <p:sldId id="329" r:id="rId16"/>
    <p:sldId id="314" r:id="rId17"/>
  </p:sldIdLst>
  <p:sldSz cx="18288000" cy="10287000"/>
  <p:notesSz cx="6858000" cy="9144000"/>
  <p:embeddedFontLst>
    <p:embeddedFont>
      <p:font typeface="Aileron" panose="020B0604020202020204" charset="0"/>
      <p:regular r:id="rId19"/>
    </p:embeddedFont>
    <p:embeddedFont>
      <p:font typeface="Aileron Bold" panose="020B0604020202020204" charset="0"/>
      <p:regular r:id="rId20"/>
    </p:embeddedFont>
    <p:embeddedFont>
      <p:font typeface="Atkinson Hyperlegible Bold" panose="020B0604020202020204" charset="0"/>
      <p:regular r:id="rId21"/>
    </p:embeddedFont>
    <p:embeddedFont>
      <p:font typeface="Poppins Bold" panose="020B0604020202020204" charset="0"/>
      <p:regular r:id="rId22"/>
      <p:bold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72616" autoAdjust="0"/>
  </p:normalViewPr>
  <p:slideViewPr>
    <p:cSldViewPr>
      <p:cViewPr varScale="1">
        <p:scale>
          <a:sx n="50" d="100"/>
          <a:sy n="50" d="100"/>
        </p:scale>
        <p:origin x="1872"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image" Target="../media/image7.svg"/></Relationships>
</file>

<file path=ppt/diagrams/_rels/data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 Id="rId5" Type="http://schemas.openxmlformats.org/officeDocument/2006/relationships/image" Target="../media/image14.svg"/><Relationship Id="rId4" Type="http://schemas.openxmlformats.org/officeDocument/2006/relationships/image" Target="../media/image13.svg"/></Relationships>
</file>

<file path=ppt/diagrams/_rels/data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s>
</file>

<file path=ppt/diagrams/_rels/data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20.svg"/><Relationship Id="rId4" Type="http://schemas.openxmlformats.org/officeDocument/2006/relationships/image" Target="../media/image23.svg"/></Relationships>
</file>

<file path=ppt/diagrams/_rels/drawing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image" Target="../media/image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 Id="rId5" Type="http://schemas.openxmlformats.org/officeDocument/2006/relationships/image" Target="../media/image14.svg"/><Relationship Id="rId4" Type="http://schemas.openxmlformats.org/officeDocument/2006/relationships/image" Target="../media/image13.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20.svg"/><Relationship Id="rId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B9C1D1-153F-43EF-B2F9-8CF38F734334}"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ADE7764C-A710-40A9-AF20-6FB1D5865615}">
      <dgm:prSet custT="1"/>
      <dgm:spPr/>
      <dgm:t>
        <a:bodyPr/>
        <a:lstStyle/>
        <a:p>
          <a:pPr>
            <a:lnSpc>
              <a:spcPct val="100000"/>
            </a:lnSpc>
            <a:defRPr cap="all"/>
          </a:pPr>
          <a:r>
            <a:rPr lang="en-US" sz="3200"/>
            <a:t>Five-member</a:t>
          </a:r>
          <a:r>
            <a:rPr lang="en-US" sz="2300"/>
            <a:t> </a:t>
          </a:r>
          <a:r>
            <a:rPr lang="en-US" sz="3200"/>
            <a:t>board</a:t>
          </a:r>
        </a:p>
      </dgm:t>
    </dgm:pt>
    <dgm:pt modelId="{E11B0AC8-35DD-48AD-A26E-B0B7D5055673}" type="parTrans" cxnId="{AD6216E1-A51D-472F-AD75-AEBC016AB02C}">
      <dgm:prSet/>
      <dgm:spPr/>
      <dgm:t>
        <a:bodyPr/>
        <a:lstStyle/>
        <a:p>
          <a:endParaRPr lang="en-US"/>
        </a:p>
      </dgm:t>
    </dgm:pt>
    <dgm:pt modelId="{4DC06765-2D9C-4E93-BEB8-0B16A25763A0}" type="sibTrans" cxnId="{AD6216E1-A51D-472F-AD75-AEBC016AB02C}">
      <dgm:prSet/>
      <dgm:spPr/>
      <dgm:t>
        <a:bodyPr/>
        <a:lstStyle/>
        <a:p>
          <a:endParaRPr lang="en-US"/>
        </a:p>
      </dgm:t>
    </dgm:pt>
    <dgm:pt modelId="{2166B953-E332-4BB6-97FA-17AD7D25E534}">
      <dgm:prSet custT="1"/>
      <dgm:spPr/>
      <dgm:t>
        <a:bodyPr/>
        <a:lstStyle/>
        <a:p>
          <a:pPr>
            <a:lnSpc>
              <a:spcPct val="100000"/>
            </a:lnSpc>
            <a:defRPr cap="all"/>
          </a:pPr>
          <a:r>
            <a:rPr lang="en-US" sz="3200" dirty="0"/>
            <a:t>Office of Government Ethics/ Office of Open Government</a:t>
          </a:r>
        </a:p>
      </dgm:t>
    </dgm:pt>
    <dgm:pt modelId="{F8E43476-F0FA-43A4-8C50-A4BB7EFD8DC9}" type="parTrans" cxnId="{7D17817F-A18A-49E8-80B9-DDAF9E143331}">
      <dgm:prSet/>
      <dgm:spPr/>
      <dgm:t>
        <a:bodyPr/>
        <a:lstStyle/>
        <a:p>
          <a:endParaRPr lang="en-US"/>
        </a:p>
      </dgm:t>
    </dgm:pt>
    <dgm:pt modelId="{4E2F2238-7B34-40E6-B495-A6D6475E629A}" type="sibTrans" cxnId="{7D17817F-A18A-49E8-80B9-DDAF9E143331}">
      <dgm:prSet/>
      <dgm:spPr/>
      <dgm:t>
        <a:bodyPr/>
        <a:lstStyle/>
        <a:p>
          <a:endParaRPr lang="en-US"/>
        </a:p>
      </dgm:t>
    </dgm:pt>
    <dgm:pt modelId="{1E43B1BD-F170-487A-B20F-FB4127D865F6}" type="pres">
      <dgm:prSet presAssocID="{E6B9C1D1-153F-43EF-B2F9-8CF38F734334}" presName="root" presStyleCnt="0">
        <dgm:presLayoutVars>
          <dgm:dir/>
          <dgm:resizeHandles val="exact"/>
        </dgm:presLayoutVars>
      </dgm:prSet>
      <dgm:spPr/>
    </dgm:pt>
    <dgm:pt modelId="{C33EF82A-0423-4C27-AF16-E83FC051DD25}" type="pres">
      <dgm:prSet presAssocID="{ADE7764C-A710-40A9-AF20-6FB1D5865615}" presName="compNode" presStyleCnt="0"/>
      <dgm:spPr/>
    </dgm:pt>
    <dgm:pt modelId="{D50E9EEB-5F53-4829-B5AB-17A9D9E2C230}" type="pres">
      <dgm:prSet presAssocID="{ADE7764C-A710-40A9-AF20-6FB1D5865615}" presName="iconBgRect" presStyleLbl="bgShp" presStyleIdx="0" presStyleCnt="2"/>
      <dgm:spPr/>
    </dgm:pt>
    <dgm:pt modelId="{AD0D9076-B733-494E-8D1D-392C8D61230A}" type="pres">
      <dgm:prSet presAssocID="{ADE7764C-A710-40A9-AF20-6FB1D5865615}"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Users"/>
        </a:ext>
      </dgm:extLst>
    </dgm:pt>
    <dgm:pt modelId="{35FB72DB-EF46-4FFE-BCDE-F463E06FB7D4}" type="pres">
      <dgm:prSet presAssocID="{ADE7764C-A710-40A9-AF20-6FB1D5865615}" presName="spaceRect" presStyleCnt="0"/>
      <dgm:spPr/>
    </dgm:pt>
    <dgm:pt modelId="{C96E3D05-2D05-451C-810B-4546CEE15539}" type="pres">
      <dgm:prSet presAssocID="{ADE7764C-A710-40A9-AF20-6FB1D5865615}" presName="textRect" presStyleLbl="revTx" presStyleIdx="0" presStyleCnt="2">
        <dgm:presLayoutVars>
          <dgm:chMax val="1"/>
          <dgm:chPref val="1"/>
        </dgm:presLayoutVars>
      </dgm:prSet>
      <dgm:spPr/>
    </dgm:pt>
    <dgm:pt modelId="{3E0865C5-AEAD-483E-B231-18A8CF3E2E5C}" type="pres">
      <dgm:prSet presAssocID="{4DC06765-2D9C-4E93-BEB8-0B16A25763A0}" presName="sibTrans" presStyleCnt="0"/>
      <dgm:spPr/>
    </dgm:pt>
    <dgm:pt modelId="{DF0F39A6-5E16-4F05-BB90-D9DDBD7E9E11}" type="pres">
      <dgm:prSet presAssocID="{2166B953-E332-4BB6-97FA-17AD7D25E534}" presName="compNode" presStyleCnt="0"/>
      <dgm:spPr/>
    </dgm:pt>
    <dgm:pt modelId="{391998A7-B244-4856-AC25-498D5640ABD6}" type="pres">
      <dgm:prSet presAssocID="{2166B953-E332-4BB6-97FA-17AD7D25E534}" presName="iconBgRect" presStyleLbl="bgShp" presStyleIdx="1" presStyleCnt="2"/>
      <dgm:spPr/>
    </dgm:pt>
    <dgm:pt modelId="{68A5B3F2-B17C-4285-914C-9A572852D458}" type="pres">
      <dgm:prSet presAssocID="{2166B953-E332-4BB6-97FA-17AD7D25E534}"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ank"/>
        </a:ext>
      </dgm:extLst>
    </dgm:pt>
    <dgm:pt modelId="{42111FA6-1ACD-4A98-B67A-C954230A70DF}" type="pres">
      <dgm:prSet presAssocID="{2166B953-E332-4BB6-97FA-17AD7D25E534}" presName="spaceRect" presStyleCnt="0"/>
      <dgm:spPr/>
    </dgm:pt>
    <dgm:pt modelId="{46BDE903-CD4F-4431-ADE5-016D021A673E}" type="pres">
      <dgm:prSet presAssocID="{2166B953-E332-4BB6-97FA-17AD7D25E534}" presName="textRect" presStyleLbl="revTx" presStyleIdx="1" presStyleCnt="2">
        <dgm:presLayoutVars>
          <dgm:chMax val="1"/>
          <dgm:chPref val="1"/>
        </dgm:presLayoutVars>
      </dgm:prSet>
      <dgm:spPr/>
    </dgm:pt>
  </dgm:ptLst>
  <dgm:cxnLst>
    <dgm:cxn modelId="{2BFC372E-C2FA-4F4E-9186-5B20345D43FE}" type="presOf" srcId="{E6B9C1D1-153F-43EF-B2F9-8CF38F734334}" destId="{1E43B1BD-F170-487A-B20F-FB4127D865F6}" srcOrd="0" destOrd="0" presId="urn:microsoft.com/office/officeart/2018/5/layout/IconCircleLabelList"/>
    <dgm:cxn modelId="{1D4CB979-F9C0-45F4-86C4-A209F88E6EDA}" type="presOf" srcId="{2166B953-E332-4BB6-97FA-17AD7D25E534}" destId="{46BDE903-CD4F-4431-ADE5-016D021A673E}" srcOrd="0" destOrd="0" presId="urn:microsoft.com/office/officeart/2018/5/layout/IconCircleLabelList"/>
    <dgm:cxn modelId="{7D17817F-A18A-49E8-80B9-DDAF9E143331}" srcId="{E6B9C1D1-153F-43EF-B2F9-8CF38F734334}" destId="{2166B953-E332-4BB6-97FA-17AD7D25E534}" srcOrd="1" destOrd="0" parTransId="{F8E43476-F0FA-43A4-8C50-A4BB7EFD8DC9}" sibTransId="{4E2F2238-7B34-40E6-B495-A6D6475E629A}"/>
    <dgm:cxn modelId="{25943AD1-40D4-4ABB-9F0C-096E982A1F2A}" type="presOf" srcId="{ADE7764C-A710-40A9-AF20-6FB1D5865615}" destId="{C96E3D05-2D05-451C-810B-4546CEE15539}" srcOrd="0" destOrd="0" presId="urn:microsoft.com/office/officeart/2018/5/layout/IconCircleLabelList"/>
    <dgm:cxn modelId="{AD6216E1-A51D-472F-AD75-AEBC016AB02C}" srcId="{E6B9C1D1-153F-43EF-B2F9-8CF38F734334}" destId="{ADE7764C-A710-40A9-AF20-6FB1D5865615}" srcOrd="0" destOrd="0" parTransId="{E11B0AC8-35DD-48AD-A26E-B0B7D5055673}" sibTransId="{4DC06765-2D9C-4E93-BEB8-0B16A25763A0}"/>
    <dgm:cxn modelId="{93373339-D384-4ED7-9D0D-2E63F91D894B}" type="presParOf" srcId="{1E43B1BD-F170-487A-B20F-FB4127D865F6}" destId="{C33EF82A-0423-4C27-AF16-E83FC051DD25}" srcOrd="0" destOrd="0" presId="urn:microsoft.com/office/officeart/2018/5/layout/IconCircleLabelList"/>
    <dgm:cxn modelId="{D718FD60-8F49-4218-888C-5FB07215CAC2}" type="presParOf" srcId="{C33EF82A-0423-4C27-AF16-E83FC051DD25}" destId="{D50E9EEB-5F53-4829-B5AB-17A9D9E2C230}" srcOrd="0" destOrd="0" presId="urn:microsoft.com/office/officeart/2018/5/layout/IconCircleLabelList"/>
    <dgm:cxn modelId="{571B937A-3954-41C9-A37D-94DEC1E9FC23}" type="presParOf" srcId="{C33EF82A-0423-4C27-AF16-E83FC051DD25}" destId="{AD0D9076-B733-494E-8D1D-392C8D61230A}" srcOrd="1" destOrd="0" presId="urn:microsoft.com/office/officeart/2018/5/layout/IconCircleLabelList"/>
    <dgm:cxn modelId="{D05CF17C-4188-49D2-935E-5515B93EFFDA}" type="presParOf" srcId="{C33EF82A-0423-4C27-AF16-E83FC051DD25}" destId="{35FB72DB-EF46-4FFE-BCDE-F463E06FB7D4}" srcOrd="2" destOrd="0" presId="urn:microsoft.com/office/officeart/2018/5/layout/IconCircleLabelList"/>
    <dgm:cxn modelId="{720747E2-C527-45A6-9805-453AE2F9486C}" type="presParOf" srcId="{C33EF82A-0423-4C27-AF16-E83FC051DD25}" destId="{C96E3D05-2D05-451C-810B-4546CEE15539}" srcOrd="3" destOrd="0" presId="urn:microsoft.com/office/officeart/2018/5/layout/IconCircleLabelList"/>
    <dgm:cxn modelId="{C2606081-0126-4962-9057-B08BAF260767}" type="presParOf" srcId="{1E43B1BD-F170-487A-B20F-FB4127D865F6}" destId="{3E0865C5-AEAD-483E-B231-18A8CF3E2E5C}" srcOrd="1" destOrd="0" presId="urn:microsoft.com/office/officeart/2018/5/layout/IconCircleLabelList"/>
    <dgm:cxn modelId="{D130C46B-4C4C-461E-963F-CC35848D26A6}" type="presParOf" srcId="{1E43B1BD-F170-487A-B20F-FB4127D865F6}" destId="{DF0F39A6-5E16-4F05-BB90-D9DDBD7E9E11}" srcOrd="2" destOrd="0" presId="urn:microsoft.com/office/officeart/2018/5/layout/IconCircleLabelList"/>
    <dgm:cxn modelId="{0D75E3DE-C9DA-413C-AAD0-E2897E52A8B6}" type="presParOf" srcId="{DF0F39A6-5E16-4F05-BB90-D9DDBD7E9E11}" destId="{391998A7-B244-4856-AC25-498D5640ABD6}" srcOrd="0" destOrd="0" presId="urn:microsoft.com/office/officeart/2018/5/layout/IconCircleLabelList"/>
    <dgm:cxn modelId="{16B4D73F-108B-4D3C-8C9C-B699B62CA35A}" type="presParOf" srcId="{DF0F39A6-5E16-4F05-BB90-D9DDBD7E9E11}" destId="{68A5B3F2-B17C-4285-914C-9A572852D458}" srcOrd="1" destOrd="0" presId="urn:microsoft.com/office/officeart/2018/5/layout/IconCircleLabelList"/>
    <dgm:cxn modelId="{4ED837F2-5201-48C3-8443-453F7BF52A54}" type="presParOf" srcId="{DF0F39A6-5E16-4F05-BB90-D9DDBD7E9E11}" destId="{42111FA6-1ACD-4A98-B67A-C954230A70DF}" srcOrd="2" destOrd="0" presId="urn:microsoft.com/office/officeart/2018/5/layout/IconCircleLabelList"/>
    <dgm:cxn modelId="{5C90328F-742F-45C1-8290-D87672F8844B}" type="presParOf" srcId="{DF0F39A6-5E16-4F05-BB90-D9DDBD7E9E11}" destId="{46BDE903-CD4F-4431-ADE5-016D021A673E}"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15D729-6A17-44AD-AD70-B2443DFFB1C8}"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81A05430-6036-4258-80E7-60C81B89A909}">
      <dgm:prSet custT="1"/>
      <dgm:spPr/>
      <dgm:t>
        <a:bodyPr/>
        <a:lstStyle/>
        <a:p>
          <a:pPr>
            <a:lnSpc>
              <a:spcPct val="100000"/>
            </a:lnSpc>
          </a:pPr>
          <a:r>
            <a:rPr lang="en-US" sz="3200"/>
            <a:t>Advice</a:t>
          </a:r>
          <a:endParaRPr lang="en-US" sz="3200" dirty="0"/>
        </a:p>
      </dgm:t>
    </dgm:pt>
    <dgm:pt modelId="{370270F3-9CD8-482F-8741-DA6CD22FC562}" type="parTrans" cxnId="{388C970E-6A3E-4539-A787-16F3EA14A1A2}">
      <dgm:prSet/>
      <dgm:spPr/>
      <dgm:t>
        <a:bodyPr/>
        <a:lstStyle/>
        <a:p>
          <a:endParaRPr lang="en-US"/>
        </a:p>
      </dgm:t>
    </dgm:pt>
    <dgm:pt modelId="{B805B302-81A5-41EF-936A-4B08096350BA}" type="sibTrans" cxnId="{388C970E-6A3E-4539-A787-16F3EA14A1A2}">
      <dgm:prSet/>
      <dgm:spPr/>
      <dgm:t>
        <a:bodyPr/>
        <a:lstStyle/>
        <a:p>
          <a:endParaRPr lang="en-US"/>
        </a:p>
      </dgm:t>
    </dgm:pt>
    <dgm:pt modelId="{F6B12824-63CC-420E-B099-B29A7654643C}">
      <dgm:prSet custT="1"/>
      <dgm:spPr/>
      <dgm:t>
        <a:bodyPr/>
        <a:lstStyle/>
        <a:p>
          <a:pPr>
            <a:lnSpc>
              <a:spcPct val="100000"/>
            </a:lnSpc>
          </a:pPr>
          <a:r>
            <a:rPr lang="en-US" sz="3200"/>
            <a:t>Training</a:t>
          </a:r>
          <a:endParaRPr lang="en-US" sz="3200" dirty="0"/>
        </a:p>
      </dgm:t>
    </dgm:pt>
    <dgm:pt modelId="{3B9F3614-180A-4276-A37C-B365790C2958}" type="parTrans" cxnId="{5D82F325-7D2A-496E-A456-180141DA3FF2}">
      <dgm:prSet/>
      <dgm:spPr/>
      <dgm:t>
        <a:bodyPr/>
        <a:lstStyle/>
        <a:p>
          <a:endParaRPr lang="en-US"/>
        </a:p>
      </dgm:t>
    </dgm:pt>
    <dgm:pt modelId="{BC11A23F-5E3D-43BA-8DCE-AAEC1DA443DF}" type="sibTrans" cxnId="{5D82F325-7D2A-496E-A456-180141DA3FF2}">
      <dgm:prSet/>
      <dgm:spPr/>
      <dgm:t>
        <a:bodyPr/>
        <a:lstStyle/>
        <a:p>
          <a:endParaRPr lang="en-US"/>
        </a:p>
      </dgm:t>
    </dgm:pt>
    <dgm:pt modelId="{661AE14E-8364-4761-9DCE-29198FD2E6CC}">
      <dgm:prSet custT="1"/>
      <dgm:spPr/>
      <dgm:t>
        <a:bodyPr/>
        <a:lstStyle/>
        <a:p>
          <a:pPr>
            <a:lnSpc>
              <a:spcPct val="100000"/>
            </a:lnSpc>
          </a:pPr>
          <a:r>
            <a:rPr lang="en-US" sz="3200"/>
            <a:t>Investigation</a:t>
          </a:r>
          <a:endParaRPr lang="en-US" sz="3200" dirty="0"/>
        </a:p>
      </dgm:t>
    </dgm:pt>
    <dgm:pt modelId="{74A9E4DF-79AB-4B23-8976-0AC00587D9B2}" type="parTrans" cxnId="{8004A772-3F1C-487B-B50D-3DCCAC5DAC96}">
      <dgm:prSet/>
      <dgm:spPr/>
      <dgm:t>
        <a:bodyPr/>
        <a:lstStyle/>
        <a:p>
          <a:endParaRPr lang="en-US"/>
        </a:p>
      </dgm:t>
    </dgm:pt>
    <dgm:pt modelId="{4607285B-5914-447B-94DF-DF482FB9A4B5}" type="sibTrans" cxnId="{8004A772-3F1C-487B-B50D-3DCCAC5DAC96}">
      <dgm:prSet/>
      <dgm:spPr/>
      <dgm:t>
        <a:bodyPr/>
        <a:lstStyle/>
        <a:p>
          <a:endParaRPr lang="en-US"/>
        </a:p>
      </dgm:t>
    </dgm:pt>
    <dgm:pt modelId="{DC6A5FD7-2BF1-43FD-8897-546CF2ED32C8}">
      <dgm:prSet custT="1"/>
      <dgm:spPr/>
      <dgm:t>
        <a:bodyPr/>
        <a:lstStyle/>
        <a:p>
          <a:pPr>
            <a:lnSpc>
              <a:spcPct val="100000"/>
            </a:lnSpc>
          </a:pPr>
          <a:r>
            <a:rPr lang="en-US" sz="3200" dirty="0"/>
            <a:t>Financial Disclosure Statements </a:t>
          </a:r>
        </a:p>
      </dgm:t>
    </dgm:pt>
    <dgm:pt modelId="{17DE091D-FD7F-42A1-94E2-70CE6122A56F}" type="parTrans" cxnId="{762DA732-7717-48DB-9493-69FD2A3ED39A}">
      <dgm:prSet/>
      <dgm:spPr/>
      <dgm:t>
        <a:bodyPr/>
        <a:lstStyle/>
        <a:p>
          <a:endParaRPr lang="en-US"/>
        </a:p>
      </dgm:t>
    </dgm:pt>
    <dgm:pt modelId="{425F8EB9-882B-4BD1-8492-284DB36BD998}" type="sibTrans" cxnId="{762DA732-7717-48DB-9493-69FD2A3ED39A}">
      <dgm:prSet/>
      <dgm:spPr/>
      <dgm:t>
        <a:bodyPr/>
        <a:lstStyle/>
        <a:p>
          <a:endParaRPr lang="en-US"/>
        </a:p>
      </dgm:t>
    </dgm:pt>
    <dgm:pt modelId="{9D6EB124-2C12-4765-8001-48C5AEF9CE1C}">
      <dgm:prSet custT="1"/>
      <dgm:spPr/>
      <dgm:t>
        <a:bodyPr/>
        <a:lstStyle/>
        <a:p>
          <a:pPr>
            <a:lnSpc>
              <a:spcPct val="100000"/>
            </a:lnSpc>
          </a:pPr>
          <a:r>
            <a:rPr lang="en-US" sz="3200"/>
            <a:t>Lobbyist Registration and Reporting</a:t>
          </a:r>
          <a:endParaRPr lang="en-US" sz="3200" dirty="0"/>
        </a:p>
      </dgm:t>
    </dgm:pt>
    <dgm:pt modelId="{12797174-5AAE-4EF1-8159-5F9225901EEA}" type="parTrans" cxnId="{D98E22B4-9A68-40D1-B067-09180A3FDCCB}">
      <dgm:prSet/>
      <dgm:spPr/>
      <dgm:t>
        <a:bodyPr/>
        <a:lstStyle/>
        <a:p>
          <a:endParaRPr lang="en-US"/>
        </a:p>
      </dgm:t>
    </dgm:pt>
    <dgm:pt modelId="{5A43616B-9196-4DB1-8311-AFE59C88E2E1}" type="sibTrans" cxnId="{D98E22B4-9A68-40D1-B067-09180A3FDCCB}">
      <dgm:prSet/>
      <dgm:spPr/>
      <dgm:t>
        <a:bodyPr/>
        <a:lstStyle/>
        <a:p>
          <a:endParaRPr lang="en-US"/>
        </a:p>
      </dgm:t>
    </dgm:pt>
    <dgm:pt modelId="{9EB00E61-1C4A-4022-8FB5-384A94BFE39F}" type="pres">
      <dgm:prSet presAssocID="{0515D729-6A17-44AD-AD70-B2443DFFB1C8}" presName="root" presStyleCnt="0">
        <dgm:presLayoutVars>
          <dgm:dir/>
          <dgm:resizeHandles val="exact"/>
        </dgm:presLayoutVars>
      </dgm:prSet>
      <dgm:spPr/>
    </dgm:pt>
    <dgm:pt modelId="{B7A4B491-BCE2-437B-BE3B-01962359A672}" type="pres">
      <dgm:prSet presAssocID="{81A05430-6036-4258-80E7-60C81B89A909}" presName="compNode" presStyleCnt="0"/>
      <dgm:spPr/>
    </dgm:pt>
    <dgm:pt modelId="{027A7A16-69B7-4E23-A88D-5BA7AF270B12}" type="pres">
      <dgm:prSet presAssocID="{81A05430-6036-4258-80E7-60C81B89A909}"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hat"/>
        </a:ext>
      </dgm:extLst>
    </dgm:pt>
    <dgm:pt modelId="{CAC3C1D9-ADC9-4916-A591-7234C65C1192}" type="pres">
      <dgm:prSet presAssocID="{81A05430-6036-4258-80E7-60C81B89A909}" presName="spaceRect" presStyleCnt="0"/>
      <dgm:spPr/>
    </dgm:pt>
    <dgm:pt modelId="{222CD953-937C-421C-AC8D-A4EBC857ACF8}" type="pres">
      <dgm:prSet presAssocID="{81A05430-6036-4258-80E7-60C81B89A909}" presName="textRect" presStyleLbl="revTx" presStyleIdx="0" presStyleCnt="5">
        <dgm:presLayoutVars>
          <dgm:chMax val="1"/>
          <dgm:chPref val="1"/>
        </dgm:presLayoutVars>
      </dgm:prSet>
      <dgm:spPr/>
    </dgm:pt>
    <dgm:pt modelId="{DCF45B1B-BDCE-4CE7-82B2-358EEFBB4B3B}" type="pres">
      <dgm:prSet presAssocID="{B805B302-81A5-41EF-936A-4B08096350BA}" presName="sibTrans" presStyleCnt="0"/>
      <dgm:spPr/>
    </dgm:pt>
    <dgm:pt modelId="{33FD9775-A37D-45AA-A7FD-56CCF2658A97}" type="pres">
      <dgm:prSet presAssocID="{F6B12824-63CC-420E-B099-B29A7654643C}" presName="compNode" presStyleCnt="0"/>
      <dgm:spPr/>
    </dgm:pt>
    <dgm:pt modelId="{22A55536-19A9-4749-8475-70D8D4D5974E}" type="pres">
      <dgm:prSet presAssocID="{F6B12824-63CC-420E-B099-B29A7654643C}"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eacher"/>
        </a:ext>
      </dgm:extLst>
    </dgm:pt>
    <dgm:pt modelId="{F40A7E7D-0EA7-4BA6-A8CA-C759CDFDF8D3}" type="pres">
      <dgm:prSet presAssocID="{F6B12824-63CC-420E-B099-B29A7654643C}" presName="spaceRect" presStyleCnt="0"/>
      <dgm:spPr/>
    </dgm:pt>
    <dgm:pt modelId="{97A70A62-B604-425D-B526-19F8728023AA}" type="pres">
      <dgm:prSet presAssocID="{F6B12824-63CC-420E-B099-B29A7654643C}" presName="textRect" presStyleLbl="revTx" presStyleIdx="1" presStyleCnt="5">
        <dgm:presLayoutVars>
          <dgm:chMax val="1"/>
          <dgm:chPref val="1"/>
        </dgm:presLayoutVars>
      </dgm:prSet>
      <dgm:spPr/>
    </dgm:pt>
    <dgm:pt modelId="{EC9FC875-E930-42C5-9A72-925F21606125}" type="pres">
      <dgm:prSet presAssocID="{BC11A23F-5E3D-43BA-8DCE-AAEC1DA443DF}" presName="sibTrans" presStyleCnt="0"/>
      <dgm:spPr/>
    </dgm:pt>
    <dgm:pt modelId="{1EA2D07B-44F4-4E51-85CA-9CE09E33E0A3}" type="pres">
      <dgm:prSet presAssocID="{661AE14E-8364-4761-9DCE-29198FD2E6CC}" presName="compNode" presStyleCnt="0"/>
      <dgm:spPr/>
    </dgm:pt>
    <dgm:pt modelId="{20459688-E14A-43DF-8608-4CA0D662048F}" type="pres">
      <dgm:prSet presAssocID="{661AE14E-8364-4761-9DCE-29198FD2E6CC}"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Magnifying glass"/>
        </a:ext>
      </dgm:extLst>
    </dgm:pt>
    <dgm:pt modelId="{640C7C9B-369D-4FCD-8820-73709A6B72A2}" type="pres">
      <dgm:prSet presAssocID="{661AE14E-8364-4761-9DCE-29198FD2E6CC}" presName="spaceRect" presStyleCnt="0"/>
      <dgm:spPr/>
    </dgm:pt>
    <dgm:pt modelId="{C6673C1E-B2A0-4995-BAA5-EEDFA61E05D6}" type="pres">
      <dgm:prSet presAssocID="{661AE14E-8364-4761-9DCE-29198FD2E6CC}" presName="textRect" presStyleLbl="revTx" presStyleIdx="2" presStyleCnt="5">
        <dgm:presLayoutVars>
          <dgm:chMax val="1"/>
          <dgm:chPref val="1"/>
        </dgm:presLayoutVars>
      </dgm:prSet>
      <dgm:spPr/>
    </dgm:pt>
    <dgm:pt modelId="{54299B39-D02F-48D1-9148-87F10AB48590}" type="pres">
      <dgm:prSet presAssocID="{4607285B-5914-447B-94DF-DF482FB9A4B5}" presName="sibTrans" presStyleCnt="0"/>
      <dgm:spPr/>
    </dgm:pt>
    <dgm:pt modelId="{B23F0441-50E0-426A-9CB2-101CA9D5CA83}" type="pres">
      <dgm:prSet presAssocID="{DC6A5FD7-2BF1-43FD-8897-546CF2ED32C8}" presName="compNode" presStyleCnt="0"/>
      <dgm:spPr/>
    </dgm:pt>
    <dgm:pt modelId="{FA381CAF-91E1-4640-9548-A1C72CC00A2A}" type="pres">
      <dgm:prSet presAssocID="{DC6A5FD7-2BF1-43FD-8897-546CF2ED32C8}"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oney"/>
        </a:ext>
      </dgm:extLst>
    </dgm:pt>
    <dgm:pt modelId="{BFC10F93-8E0E-4C56-A05C-F039469D1145}" type="pres">
      <dgm:prSet presAssocID="{DC6A5FD7-2BF1-43FD-8897-546CF2ED32C8}" presName="spaceRect" presStyleCnt="0"/>
      <dgm:spPr/>
    </dgm:pt>
    <dgm:pt modelId="{736CD199-3084-4A71-83EB-592A8A432E59}" type="pres">
      <dgm:prSet presAssocID="{DC6A5FD7-2BF1-43FD-8897-546CF2ED32C8}" presName="textRect" presStyleLbl="revTx" presStyleIdx="3" presStyleCnt="5">
        <dgm:presLayoutVars>
          <dgm:chMax val="1"/>
          <dgm:chPref val="1"/>
        </dgm:presLayoutVars>
      </dgm:prSet>
      <dgm:spPr/>
    </dgm:pt>
    <dgm:pt modelId="{C3330674-8C28-4888-BF51-F290BDCDAC94}" type="pres">
      <dgm:prSet presAssocID="{425F8EB9-882B-4BD1-8492-284DB36BD998}" presName="sibTrans" presStyleCnt="0"/>
      <dgm:spPr/>
    </dgm:pt>
    <dgm:pt modelId="{CD2CAC4E-2995-4AA2-AC4B-A8CF52F9829E}" type="pres">
      <dgm:prSet presAssocID="{9D6EB124-2C12-4765-8001-48C5AEF9CE1C}" presName="compNode" presStyleCnt="0"/>
      <dgm:spPr/>
    </dgm:pt>
    <dgm:pt modelId="{128841CF-9CB5-45F0-9B4D-85FF9196DE0F}" type="pres">
      <dgm:prSet presAssocID="{9D6EB124-2C12-4765-8001-48C5AEF9CE1C}"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Check List"/>
        </a:ext>
      </dgm:extLst>
    </dgm:pt>
    <dgm:pt modelId="{884B3088-314F-4C77-935F-FCBCD5EEF371}" type="pres">
      <dgm:prSet presAssocID="{9D6EB124-2C12-4765-8001-48C5AEF9CE1C}" presName="spaceRect" presStyleCnt="0"/>
      <dgm:spPr/>
    </dgm:pt>
    <dgm:pt modelId="{DBB6D5F1-4CA7-44DB-96A3-4722896EC528}" type="pres">
      <dgm:prSet presAssocID="{9D6EB124-2C12-4765-8001-48C5AEF9CE1C}" presName="textRect" presStyleLbl="revTx" presStyleIdx="4" presStyleCnt="5">
        <dgm:presLayoutVars>
          <dgm:chMax val="1"/>
          <dgm:chPref val="1"/>
        </dgm:presLayoutVars>
      </dgm:prSet>
      <dgm:spPr/>
    </dgm:pt>
  </dgm:ptLst>
  <dgm:cxnLst>
    <dgm:cxn modelId="{01DC3703-E3B4-4D7C-8722-DB688332E713}" type="presOf" srcId="{9D6EB124-2C12-4765-8001-48C5AEF9CE1C}" destId="{DBB6D5F1-4CA7-44DB-96A3-4722896EC528}" srcOrd="0" destOrd="0" presId="urn:microsoft.com/office/officeart/2018/2/layout/IconLabelList"/>
    <dgm:cxn modelId="{90696B0D-33E9-4BF5-AE76-D60CC6F318C2}" type="presOf" srcId="{F6B12824-63CC-420E-B099-B29A7654643C}" destId="{97A70A62-B604-425D-B526-19F8728023AA}" srcOrd="0" destOrd="0" presId="urn:microsoft.com/office/officeart/2018/2/layout/IconLabelList"/>
    <dgm:cxn modelId="{388C970E-6A3E-4539-A787-16F3EA14A1A2}" srcId="{0515D729-6A17-44AD-AD70-B2443DFFB1C8}" destId="{81A05430-6036-4258-80E7-60C81B89A909}" srcOrd="0" destOrd="0" parTransId="{370270F3-9CD8-482F-8741-DA6CD22FC562}" sibTransId="{B805B302-81A5-41EF-936A-4B08096350BA}"/>
    <dgm:cxn modelId="{56C4CC23-27E7-48B6-9592-1B37475832D3}" type="presOf" srcId="{DC6A5FD7-2BF1-43FD-8897-546CF2ED32C8}" destId="{736CD199-3084-4A71-83EB-592A8A432E59}" srcOrd="0" destOrd="0" presId="urn:microsoft.com/office/officeart/2018/2/layout/IconLabelList"/>
    <dgm:cxn modelId="{5D82F325-7D2A-496E-A456-180141DA3FF2}" srcId="{0515D729-6A17-44AD-AD70-B2443DFFB1C8}" destId="{F6B12824-63CC-420E-B099-B29A7654643C}" srcOrd="1" destOrd="0" parTransId="{3B9F3614-180A-4276-A37C-B365790C2958}" sibTransId="{BC11A23F-5E3D-43BA-8DCE-AAEC1DA443DF}"/>
    <dgm:cxn modelId="{762DA732-7717-48DB-9493-69FD2A3ED39A}" srcId="{0515D729-6A17-44AD-AD70-B2443DFFB1C8}" destId="{DC6A5FD7-2BF1-43FD-8897-546CF2ED32C8}" srcOrd="3" destOrd="0" parTransId="{17DE091D-FD7F-42A1-94E2-70CE6122A56F}" sibTransId="{425F8EB9-882B-4BD1-8492-284DB36BD998}"/>
    <dgm:cxn modelId="{8004A772-3F1C-487B-B50D-3DCCAC5DAC96}" srcId="{0515D729-6A17-44AD-AD70-B2443DFFB1C8}" destId="{661AE14E-8364-4761-9DCE-29198FD2E6CC}" srcOrd="2" destOrd="0" parTransId="{74A9E4DF-79AB-4B23-8976-0AC00587D9B2}" sibTransId="{4607285B-5914-447B-94DF-DF482FB9A4B5}"/>
    <dgm:cxn modelId="{F1384083-E6F7-449C-A8B1-444A03A254BB}" type="presOf" srcId="{81A05430-6036-4258-80E7-60C81B89A909}" destId="{222CD953-937C-421C-AC8D-A4EBC857ACF8}" srcOrd="0" destOrd="0" presId="urn:microsoft.com/office/officeart/2018/2/layout/IconLabelList"/>
    <dgm:cxn modelId="{35B36E9E-2A82-4A22-94ED-203970DD6863}" type="presOf" srcId="{661AE14E-8364-4761-9DCE-29198FD2E6CC}" destId="{C6673C1E-B2A0-4995-BAA5-EEDFA61E05D6}" srcOrd="0" destOrd="0" presId="urn:microsoft.com/office/officeart/2018/2/layout/IconLabelList"/>
    <dgm:cxn modelId="{D98E22B4-9A68-40D1-B067-09180A3FDCCB}" srcId="{0515D729-6A17-44AD-AD70-B2443DFFB1C8}" destId="{9D6EB124-2C12-4765-8001-48C5AEF9CE1C}" srcOrd="4" destOrd="0" parTransId="{12797174-5AAE-4EF1-8159-5F9225901EEA}" sibTransId="{5A43616B-9196-4DB1-8311-AFE59C88E2E1}"/>
    <dgm:cxn modelId="{BC4481C2-5E02-4404-8979-AAE821D57C34}" type="presOf" srcId="{0515D729-6A17-44AD-AD70-B2443DFFB1C8}" destId="{9EB00E61-1C4A-4022-8FB5-384A94BFE39F}" srcOrd="0" destOrd="0" presId="urn:microsoft.com/office/officeart/2018/2/layout/IconLabelList"/>
    <dgm:cxn modelId="{B5E2D0F1-A5FC-4A82-B218-91F0AF8F72ED}" type="presParOf" srcId="{9EB00E61-1C4A-4022-8FB5-384A94BFE39F}" destId="{B7A4B491-BCE2-437B-BE3B-01962359A672}" srcOrd="0" destOrd="0" presId="urn:microsoft.com/office/officeart/2018/2/layout/IconLabelList"/>
    <dgm:cxn modelId="{950667D4-08E6-4023-AA44-7EDD8480E93C}" type="presParOf" srcId="{B7A4B491-BCE2-437B-BE3B-01962359A672}" destId="{027A7A16-69B7-4E23-A88D-5BA7AF270B12}" srcOrd="0" destOrd="0" presId="urn:microsoft.com/office/officeart/2018/2/layout/IconLabelList"/>
    <dgm:cxn modelId="{566EFAC7-62C9-4DD1-85D1-20293CE67241}" type="presParOf" srcId="{B7A4B491-BCE2-437B-BE3B-01962359A672}" destId="{CAC3C1D9-ADC9-4916-A591-7234C65C1192}" srcOrd="1" destOrd="0" presId="urn:microsoft.com/office/officeart/2018/2/layout/IconLabelList"/>
    <dgm:cxn modelId="{6DF7BCAC-0AD3-4EF4-B16F-E774084CFD05}" type="presParOf" srcId="{B7A4B491-BCE2-437B-BE3B-01962359A672}" destId="{222CD953-937C-421C-AC8D-A4EBC857ACF8}" srcOrd="2" destOrd="0" presId="urn:microsoft.com/office/officeart/2018/2/layout/IconLabelList"/>
    <dgm:cxn modelId="{380FEDA0-F27F-4B4E-A95D-3307887BBE4E}" type="presParOf" srcId="{9EB00E61-1C4A-4022-8FB5-384A94BFE39F}" destId="{DCF45B1B-BDCE-4CE7-82B2-358EEFBB4B3B}" srcOrd="1" destOrd="0" presId="urn:microsoft.com/office/officeart/2018/2/layout/IconLabelList"/>
    <dgm:cxn modelId="{005983A4-2C14-4487-B9E1-817F0F207280}" type="presParOf" srcId="{9EB00E61-1C4A-4022-8FB5-384A94BFE39F}" destId="{33FD9775-A37D-45AA-A7FD-56CCF2658A97}" srcOrd="2" destOrd="0" presId="urn:microsoft.com/office/officeart/2018/2/layout/IconLabelList"/>
    <dgm:cxn modelId="{57BBAD8B-8507-445E-B1C5-1C3EC75D853A}" type="presParOf" srcId="{33FD9775-A37D-45AA-A7FD-56CCF2658A97}" destId="{22A55536-19A9-4749-8475-70D8D4D5974E}" srcOrd="0" destOrd="0" presId="urn:microsoft.com/office/officeart/2018/2/layout/IconLabelList"/>
    <dgm:cxn modelId="{7DF2304A-1FEE-4988-B865-70BDBC2CA816}" type="presParOf" srcId="{33FD9775-A37D-45AA-A7FD-56CCF2658A97}" destId="{F40A7E7D-0EA7-4BA6-A8CA-C759CDFDF8D3}" srcOrd="1" destOrd="0" presId="urn:microsoft.com/office/officeart/2018/2/layout/IconLabelList"/>
    <dgm:cxn modelId="{F650EC6A-22D5-4BF7-98F2-FFA2E14521F9}" type="presParOf" srcId="{33FD9775-A37D-45AA-A7FD-56CCF2658A97}" destId="{97A70A62-B604-425D-B526-19F8728023AA}" srcOrd="2" destOrd="0" presId="urn:microsoft.com/office/officeart/2018/2/layout/IconLabelList"/>
    <dgm:cxn modelId="{623283C5-FDC8-45AA-9658-55B1E30A459F}" type="presParOf" srcId="{9EB00E61-1C4A-4022-8FB5-384A94BFE39F}" destId="{EC9FC875-E930-42C5-9A72-925F21606125}" srcOrd="3" destOrd="0" presId="urn:microsoft.com/office/officeart/2018/2/layout/IconLabelList"/>
    <dgm:cxn modelId="{5911B5C8-F34C-4E4A-9614-1CF59EE4D590}" type="presParOf" srcId="{9EB00E61-1C4A-4022-8FB5-384A94BFE39F}" destId="{1EA2D07B-44F4-4E51-85CA-9CE09E33E0A3}" srcOrd="4" destOrd="0" presId="urn:microsoft.com/office/officeart/2018/2/layout/IconLabelList"/>
    <dgm:cxn modelId="{7668E555-548F-462F-9988-092F787FCB25}" type="presParOf" srcId="{1EA2D07B-44F4-4E51-85CA-9CE09E33E0A3}" destId="{20459688-E14A-43DF-8608-4CA0D662048F}" srcOrd="0" destOrd="0" presId="urn:microsoft.com/office/officeart/2018/2/layout/IconLabelList"/>
    <dgm:cxn modelId="{90FBAA20-EE72-42EE-87BC-D35B6D70B51B}" type="presParOf" srcId="{1EA2D07B-44F4-4E51-85CA-9CE09E33E0A3}" destId="{640C7C9B-369D-4FCD-8820-73709A6B72A2}" srcOrd="1" destOrd="0" presId="urn:microsoft.com/office/officeart/2018/2/layout/IconLabelList"/>
    <dgm:cxn modelId="{4105E1CD-8693-4AF5-BEAD-5B89395B14F5}" type="presParOf" srcId="{1EA2D07B-44F4-4E51-85CA-9CE09E33E0A3}" destId="{C6673C1E-B2A0-4995-BAA5-EEDFA61E05D6}" srcOrd="2" destOrd="0" presId="urn:microsoft.com/office/officeart/2018/2/layout/IconLabelList"/>
    <dgm:cxn modelId="{4F93A912-C119-4EB3-9AD8-BAC69ACCA59B}" type="presParOf" srcId="{9EB00E61-1C4A-4022-8FB5-384A94BFE39F}" destId="{54299B39-D02F-48D1-9148-87F10AB48590}" srcOrd="5" destOrd="0" presId="urn:microsoft.com/office/officeart/2018/2/layout/IconLabelList"/>
    <dgm:cxn modelId="{932F150E-B4CC-462F-A0EA-E09E755BE0D6}" type="presParOf" srcId="{9EB00E61-1C4A-4022-8FB5-384A94BFE39F}" destId="{B23F0441-50E0-426A-9CB2-101CA9D5CA83}" srcOrd="6" destOrd="0" presId="urn:microsoft.com/office/officeart/2018/2/layout/IconLabelList"/>
    <dgm:cxn modelId="{1F95F374-9211-41BE-B92C-69645B0C9162}" type="presParOf" srcId="{B23F0441-50E0-426A-9CB2-101CA9D5CA83}" destId="{FA381CAF-91E1-4640-9548-A1C72CC00A2A}" srcOrd="0" destOrd="0" presId="urn:microsoft.com/office/officeart/2018/2/layout/IconLabelList"/>
    <dgm:cxn modelId="{2A11DE0A-6040-40F6-A67B-BF4FD0803D27}" type="presParOf" srcId="{B23F0441-50E0-426A-9CB2-101CA9D5CA83}" destId="{BFC10F93-8E0E-4C56-A05C-F039469D1145}" srcOrd="1" destOrd="0" presId="urn:microsoft.com/office/officeart/2018/2/layout/IconLabelList"/>
    <dgm:cxn modelId="{2E56C3E7-CD00-49DE-8F59-3E308015B0C6}" type="presParOf" srcId="{B23F0441-50E0-426A-9CB2-101CA9D5CA83}" destId="{736CD199-3084-4A71-83EB-592A8A432E59}" srcOrd="2" destOrd="0" presId="urn:microsoft.com/office/officeart/2018/2/layout/IconLabelList"/>
    <dgm:cxn modelId="{FCE8EE8B-4DC5-4D66-BD3B-E2C2A83D9D8D}" type="presParOf" srcId="{9EB00E61-1C4A-4022-8FB5-384A94BFE39F}" destId="{C3330674-8C28-4888-BF51-F290BDCDAC94}" srcOrd="7" destOrd="0" presId="urn:microsoft.com/office/officeart/2018/2/layout/IconLabelList"/>
    <dgm:cxn modelId="{3CA0E583-C740-4BA6-9160-29803E360DA3}" type="presParOf" srcId="{9EB00E61-1C4A-4022-8FB5-384A94BFE39F}" destId="{CD2CAC4E-2995-4AA2-AC4B-A8CF52F9829E}" srcOrd="8" destOrd="0" presId="urn:microsoft.com/office/officeart/2018/2/layout/IconLabelList"/>
    <dgm:cxn modelId="{CFF99B77-174E-4308-9767-28094CC3DFAE}" type="presParOf" srcId="{CD2CAC4E-2995-4AA2-AC4B-A8CF52F9829E}" destId="{128841CF-9CB5-45F0-9B4D-85FF9196DE0F}" srcOrd="0" destOrd="0" presId="urn:microsoft.com/office/officeart/2018/2/layout/IconLabelList"/>
    <dgm:cxn modelId="{714C1481-B823-4633-A8EB-36D22C1E2CA1}" type="presParOf" srcId="{CD2CAC4E-2995-4AA2-AC4B-A8CF52F9829E}" destId="{884B3088-314F-4C77-935F-FCBCD5EEF371}" srcOrd="1" destOrd="0" presId="urn:microsoft.com/office/officeart/2018/2/layout/IconLabelList"/>
    <dgm:cxn modelId="{455936DA-7B78-406A-BF97-44A5E755F773}" type="presParOf" srcId="{CD2CAC4E-2995-4AA2-AC4B-A8CF52F9829E}" destId="{DBB6D5F1-4CA7-44DB-96A3-4722896EC528}"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06D456C-9ED5-48D9-9E8B-2D0C4AEA12D1}" type="doc">
      <dgm:prSet loTypeId="urn:microsoft.com/office/officeart/2005/8/layout/default" loCatId="list" qsTypeId="urn:microsoft.com/office/officeart/2005/8/quickstyle/simple5" qsCatId="simple" csTypeId="urn:microsoft.com/office/officeart/2005/8/colors/colorful2" csCatId="colorful" phldr="1"/>
      <dgm:spPr/>
      <dgm:t>
        <a:bodyPr/>
        <a:lstStyle/>
        <a:p>
          <a:endParaRPr lang="en-US"/>
        </a:p>
      </dgm:t>
    </dgm:pt>
    <dgm:pt modelId="{93553D16-0808-4402-92FE-A3C8042B7DF7}">
      <dgm:prSet/>
      <dgm:spPr/>
      <dgm:t>
        <a:bodyPr/>
        <a:lstStyle/>
        <a:p>
          <a:r>
            <a:rPr lang="en-US" dirty="0"/>
            <a:t>a change or shift from one state, subject, or place to another</a:t>
          </a:r>
        </a:p>
      </dgm:t>
    </dgm:pt>
    <dgm:pt modelId="{E3539D29-BF37-4CE9-865A-90555127E07E}" type="parTrans" cxnId="{40702B3B-1CBE-4CA4-A722-BA198074EBFC}">
      <dgm:prSet/>
      <dgm:spPr/>
      <dgm:t>
        <a:bodyPr/>
        <a:lstStyle/>
        <a:p>
          <a:endParaRPr lang="en-US"/>
        </a:p>
      </dgm:t>
    </dgm:pt>
    <dgm:pt modelId="{6FA8EAD9-1243-4E8D-B87F-BCF651C9DAD0}" type="sibTrans" cxnId="{40702B3B-1CBE-4CA4-A722-BA198074EBFC}">
      <dgm:prSet/>
      <dgm:spPr/>
      <dgm:t>
        <a:bodyPr/>
        <a:lstStyle/>
        <a:p>
          <a:endParaRPr lang="en-US"/>
        </a:p>
      </dgm:t>
    </dgm:pt>
    <dgm:pt modelId="{0DB06178-8B42-4E1C-A5AF-7B6333A52494}">
      <dgm:prSet/>
      <dgm:spPr/>
      <dgm:t>
        <a:bodyPr/>
        <a:lstStyle/>
        <a:p>
          <a:r>
            <a:rPr lang="en-US" dirty="0"/>
            <a:t>a period or phase in which such a change or shift is happening</a:t>
          </a:r>
        </a:p>
      </dgm:t>
    </dgm:pt>
    <dgm:pt modelId="{D4C0DB45-CC78-4DC3-B1FD-49C8508EB9A4}" type="parTrans" cxnId="{4F2B5F85-ACC9-46D0-A437-54B8B0BEC605}">
      <dgm:prSet/>
      <dgm:spPr/>
      <dgm:t>
        <a:bodyPr/>
        <a:lstStyle/>
        <a:p>
          <a:endParaRPr lang="en-US"/>
        </a:p>
      </dgm:t>
    </dgm:pt>
    <dgm:pt modelId="{7ADBD15A-7C24-4012-8989-9E42A0AA2A9A}" type="sibTrans" cxnId="{4F2B5F85-ACC9-46D0-A437-54B8B0BEC605}">
      <dgm:prSet/>
      <dgm:spPr/>
      <dgm:t>
        <a:bodyPr/>
        <a:lstStyle/>
        <a:p>
          <a:endParaRPr lang="en-US"/>
        </a:p>
      </dgm:t>
    </dgm:pt>
    <dgm:pt modelId="{9B082398-6EF4-4CD2-9EF8-55CBC3CC88A5}">
      <dgm:prSet/>
      <dgm:spPr/>
      <dgm:t>
        <a:bodyPr/>
        <a:lstStyle/>
        <a:p>
          <a:r>
            <a:rPr lang="en-US" dirty="0"/>
            <a:t>something that links one state, subject, place, to another : a connecting part or piece</a:t>
          </a:r>
        </a:p>
      </dgm:t>
    </dgm:pt>
    <dgm:pt modelId="{15A2A9C6-DEDF-4A78-BE19-125FBED70A5F}" type="parTrans" cxnId="{ACCFD5D0-581B-47E7-931B-B4545B4F8910}">
      <dgm:prSet/>
      <dgm:spPr/>
      <dgm:t>
        <a:bodyPr/>
        <a:lstStyle/>
        <a:p>
          <a:endParaRPr lang="en-US"/>
        </a:p>
      </dgm:t>
    </dgm:pt>
    <dgm:pt modelId="{D4B22C16-CF8A-4F42-B273-A5D414BC2386}" type="sibTrans" cxnId="{ACCFD5D0-581B-47E7-931B-B4545B4F8910}">
      <dgm:prSet/>
      <dgm:spPr/>
      <dgm:t>
        <a:bodyPr/>
        <a:lstStyle/>
        <a:p>
          <a:endParaRPr lang="en-US"/>
        </a:p>
      </dgm:t>
    </dgm:pt>
    <dgm:pt modelId="{BEADBBD0-2F8E-4374-96BC-E852A5527D0B}">
      <dgm:prSet/>
      <dgm:spPr/>
      <dgm:t>
        <a:bodyPr/>
        <a:lstStyle/>
        <a:p>
          <a:r>
            <a:rPr lang="en-US" dirty="0"/>
            <a:t>a passage of discourse in which a shift (as of subject or location) is affected</a:t>
          </a:r>
        </a:p>
      </dgm:t>
    </dgm:pt>
    <dgm:pt modelId="{D89457E8-74C6-44ED-B9D1-F9AAFD032711}" type="parTrans" cxnId="{119ACDFC-2232-419B-930F-72C353EC8C1E}">
      <dgm:prSet/>
      <dgm:spPr/>
      <dgm:t>
        <a:bodyPr/>
        <a:lstStyle/>
        <a:p>
          <a:endParaRPr lang="en-US"/>
        </a:p>
      </dgm:t>
    </dgm:pt>
    <dgm:pt modelId="{8D480D82-2F18-4D1D-AA58-C4663AE36821}" type="sibTrans" cxnId="{119ACDFC-2232-419B-930F-72C353EC8C1E}">
      <dgm:prSet/>
      <dgm:spPr/>
      <dgm:t>
        <a:bodyPr/>
        <a:lstStyle/>
        <a:p>
          <a:endParaRPr lang="en-US"/>
        </a:p>
      </dgm:t>
    </dgm:pt>
    <dgm:pt modelId="{6411CAE9-0EEE-4141-9078-A576D86CFA4C}">
      <dgm:prSet/>
      <dgm:spPr/>
      <dgm:t>
        <a:bodyPr/>
        <a:lstStyle/>
        <a:p>
          <a:r>
            <a:rPr lang="en-US" dirty="0"/>
            <a:t>a new beginning </a:t>
          </a:r>
        </a:p>
      </dgm:t>
    </dgm:pt>
    <dgm:pt modelId="{8D518EC5-EFA7-4103-A031-A7358364660D}" type="parTrans" cxnId="{AE383AAA-1B2C-474C-8DD1-F1EA85E019F3}">
      <dgm:prSet/>
      <dgm:spPr/>
      <dgm:t>
        <a:bodyPr/>
        <a:lstStyle/>
        <a:p>
          <a:endParaRPr lang="en-US"/>
        </a:p>
      </dgm:t>
    </dgm:pt>
    <dgm:pt modelId="{42CBF6CB-B2DA-4534-BE81-FEAF46696218}" type="sibTrans" cxnId="{AE383AAA-1B2C-474C-8DD1-F1EA85E019F3}">
      <dgm:prSet/>
      <dgm:spPr/>
      <dgm:t>
        <a:bodyPr/>
        <a:lstStyle/>
        <a:p>
          <a:endParaRPr lang="en-US"/>
        </a:p>
      </dgm:t>
    </dgm:pt>
    <dgm:pt modelId="{D4DF91AE-ACB4-466D-B314-890789D46BF3}" type="pres">
      <dgm:prSet presAssocID="{806D456C-9ED5-48D9-9E8B-2D0C4AEA12D1}" presName="diagram" presStyleCnt="0">
        <dgm:presLayoutVars>
          <dgm:dir/>
          <dgm:resizeHandles val="exact"/>
        </dgm:presLayoutVars>
      </dgm:prSet>
      <dgm:spPr/>
    </dgm:pt>
    <dgm:pt modelId="{87B8D7DB-7647-4339-8DE5-C14A1943366C}" type="pres">
      <dgm:prSet presAssocID="{93553D16-0808-4402-92FE-A3C8042B7DF7}" presName="node" presStyleLbl="node1" presStyleIdx="0" presStyleCnt="5">
        <dgm:presLayoutVars>
          <dgm:bulletEnabled val="1"/>
        </dgm:presLayoutVars>
      </dgm:prSet>
      <dgm:spPr/>
    </dgm:pt>
    <dgm:pt modelId="{CCAE1C2A-4484-417D-A278-E961638119F9}" type="pres">
      <dgm:prSet presAssocID="{6FA8EAD9-1243-4E8D-B87F-BCF651C9DAD0}" presName="sibTrans" presStyleCnt="0"/>
      <dgm:spPr/>
    </dgm:pt>
    <dgm:pt modelId="{EC12884B-1E04-46B6-864D-9DEAFB99CE96}" type="pres">
      <dgm:prSet presAssocID="{0DB06178-8B42-4E1C-A5AF-7B6333A52494}" presName="node" presStyleLbl="node1" presStyleIdx="1" presStyleCnt="5">
        <dgm:presLayoutVars>
          <dgm:bulletEnabled val="1"/>
        </dgm:presLayoutVars>
      </dgm:prSet>
      <dgm:spPr/>
    </dgm:pt>
    <dgm:pt modelId="{245034B4-FBFB-4536-A0E9-C566D987A10C}" type="pres">
      <dgm:prSet presAssocID="{7ADBD15A-7C24-4012-8989-9E42A0AA2A9A}" presName="sibTrans" presStyleCnt="0"/>
      <dgm:spPr/>
    </dgm:pt>
    <dgm:pt modelId="{5D0704FB-F9D5-47E9-A6E9-9D205ED061EF}" type="pres">
      <dgm:prSet presAssocID="{9B082398-6EF4-4CD2-9EF8-55CBC3CC88A5}" presName="node" presStyleLbl="node1" presStyleIdx="2" presStyleCnt="5">
        <dgm:presLayoutVars>
          <dgm:bulletEnabled val="1"/>
        </dgm:presLayoutVars>
      </dgm:prSet>
      <dgm:spPr/>
    </dgm:pt>
    <dgm:pt modelId="{AADE652F-0E00-47A3-B74D-378CCC3AE175}" type="pres">
      <dgm:prSet presAssocID="{D4B22C16-CF8A-4F42-B273-A5D414BC2386}" presName="sibTrans" presStyleCnt="0"/>
      <dgm:spPr/>
    </dgm:pt>
    <dgm:pt modelId="{DEBB057F-3BA8-409C-AFF8-E74678D80CB7}" type="pres">
      <dgm:prSet presAssocID="{BEADBBD0-2F8E-4374-96BC-E852A5527D0B}" presName="node" presStyleLbl="node1" presStyleIdx="3" presStyleCnt="5">
        <dgm:presLayoutVars>
          <dgm:bulletEnabled val="1"/>
        </dgm:presLayoutVars>
      </dgm:prSet>
      <dgm:spPr/>
    </dgm:pt>
    <dgm:pt modelId="{9B04D07E-B127-4A37-ADFE-B18C85E29C37}" type="pres">
      <dgm:prSet presAssocID="{8D480D82-2F18-4D1D-AA58-C4663AE36821}" presName="sibTrans" presStyleCnt="0"/>
      <dgm:spPr/>
    </dgm:pt>
    <dgm:pt modelId="{F2C23E44-4CA6-4E59-BEBE-2A2133E658B1}" type="pres">
      <dgm:prSet presAssocID="{6411CAE9-0EEE-4141-9078-A576D86CFA4C}" presName="node" presStyleLbl="node1" presStyleIdx="4" presStyleCnt="5">
        <dgm:presLayoutVars>
          <dgm:bulletEnabled val="1"/>
        </dgm:presLayoutVars>
      </dgm:prSet>
      <dgm:spPr/>
    </dgm:pt>
  </dgm:ptLst>
  <dgm:cxnLst>
    <dgm:cxn modelId="{7715A72A-8763-484F-A4A9-BACB324118BD}" type="presOf" srcId="{0DB06178-8B42-4E1C-A5AF-7B6333A52494}" destId="{EC12884B-1E04-46B6-864D-9DEAFB99CE96}" srcOrd="0" destOrd="0" presId="urn:microsoft.com/office/officeart/2005/8/layout/default"/>
    <dgm:cxn modelId="{BF5CB331-9554-40E0-8227-6799FA954783}" type="presOf" srcId="{6411CAE9-0EEE-4141-9078-A576D86CFA4C}" destId="{F2C23E44-4CA6-4E59-BEBE-2A2133E658B1}" srcOrd="0" destOrd="0" presId="urn:microsoft.com/office/officeart/2005/8/layout/default"/>
    <dgm:cxn modelId="{CCB31633-3151-4B96-AE8B-E3570C2C4A1A}" type="presOf" srcId="{BEADBBD0-2F8E-4374-96BC-E852A5527D0B}" destId="{DEBB057F-3BA8-409C-AFF8-E74678D80CB7}" srcOrd="0" destOrd="0" presId="urn:microsoft.com/office/officeart/2005/8/layout/default"/>
    <dgm:cxn modelId="{40702B3B-1CBE-4CA4-A722-BA198074EBFC}" srcId="{806D456C-9ED5-48D9-9E8B-2D0C4AEA12D1}" destId="{93553D16-0808-4402-92FE-A3C8042B7DF7}" srcOrd="0" destOrd="0" parTransId="{E3539D29-BF37-4CE9-865A-90555127E07E}" sibTransId="{6FA8EAD9-1243-4E8D-B87F-BCF651C9DAD0}"/>
    <dgm:cxn modelId="{B432A949-5FE1-471C-B895-8ABF5E971923}" type="presOf" srcId="{806D456C-9ED5-48D9-9E8B-2D0C4AEA12D1}" destId="{D4DF91AE-ACB4-466D-B314-890789D46BF3}" srcOrd="0" destOrd="0" presId="urn:microsoft.com/office/officeart/2005/8/layout/default"/>
    <dgm:cxn modelId="{4F2B5F85-ACC9-46D0-A437-54B8B0BEC605}" srcId="{806D456C-9ED5-48D9-9E8B-2D0C4AEA12D1}" destId="{0DB06178-8B42-4E1C-A5AF-7B6333A52494}" srcOrd="1" destOrd="0" parTransId="{D4C0DB45-CC78-4DC3-B1FD-49C8508EB9A4}" sibTransId="{7ADBD15A-7C24-4012-8989-9E42A0AA2A9A}"/>
    <dgm:cxn modelId="{AE383AAA-1B2C-474C-8DD1-F1EA85E019F3}" srcId="{806D456C-9ED5-48D9-9E8B-2D0C4AEA12D1}" destId="{6411CAE9-0EEE-4141-9078-A576D86CFA4C}" srcOrd="4" destOrd="0" parTransId="{8D518EC5-EFA7-4103-A031-A7358364660D}" sibTransId="{42CBF6CB-B2DA-4534-BE81-FEAF46696218}"/>
    <dgm:cxn modelId="{9798C9CC-169F-422A-A723-4BFD19BEB40C}" type="presOf" srcId="{93553D16-0808-4402-92FE-A3C8042B7DF7}" destId="{87B8D7DB-7647-4339-8DE5-C14A1943366C}" srcOrd="0" destOrd="0" presId="urn:microsoft.com/office/officeart/2005/8/layout/default"/>
    <dgm:cxn modelId="{ACCFD5D0-581B-47E7-931B-B4545B4F8910}" srcId="{806D456C-9ED5-48D9-9E8B-2D0C4AEA12D1}" destId="{9B082398-6EF4-4CD2-9EF8-55CBC3CC88A5}" srcOrd="2" destOrd="0" parTransId="{15A2A9C6-DEDF-4A78-BE19-125FBED70A5F}" sibTransId="{D4B22C16-CF8A-4F42-B273-A5D414BC2386}"/>
    <dgm:cxn modelId="{8A8F31DC-4097-4010-BA08-049D16D8A8A7}" type="presOf" srcId="{9B082398-6EF4-4CD2-9EF8-55CBC3CC88A5}" destId="{5D0704FB-F9D5-47E9-A6E9-9D205ED061EF}" srcOrd="0" destOrd="0" presId="urn:microsoft.com/office/officeart/2005/8/layout/default"/>
    <dgm:cxn modelId="{119ACDFC-2232-419B-930F-72C353EC8C1E}" srcId="{806D456C-9ED5-48D9-9E8B-2D0C4AEA12D1}" destId="{BEADBBD0-2F8E-4374-96BC-E852A5527D0B}" srcOrd="3" destOrd="0" parTransId="{D89457E8-74C6-44ED-B9D1-F9AAFD032711}" sibTransId="{8D480D82-2F18-4D1D-AA58-C4663AE36821}"/>
    <dgm:cxn modelId="{CE869EAF-B892-426D-A853-D21DE9E9119D}" type="presParOf" srcId="{D4DF91AE-ACB4-466D-B314-890789D46BF3}" destId="{87B8D7DB-7647-4339-8DE5-C14A1943366C}" srcOrd="0" destOrd="0" presId="urn:microsoft.com/office/officeart/2005/8/layout/default"/>
    <dgm:cxn modelId="{DDF7BD64-C454-4087-885B-B0C568004401}" type="presParOf" srcId="{D4DF91AE-ACB4-466D-B314-890789D46BF3}" destId="{CCAE1C2A-4484-417D-A278-E961638119F9}" srcOrd="1" destOrd="0" presId="urn:microsoft.com/office/officeart/2005/8/layout/default"/>
    <dgm:cxn modelId="{B2206599-3B33-4E66-9B40-C2EB9D773817}" type="presParOf" srcId="{D4DF91AE-ACB4-466D-B314-890789D46BF3}" destId="{EC12884B-1E04-46B6-864D-9DEAFB99CE96}" srcOrd="2" destOrd="0" presId="urn:microsoft.com/office/officeart/2005/8/layout/default"/>
    <dgm:cxn modelId="{6A04E0AB-B444-4C92-9FA1-1D80A859CCEC}" type="presParOf" srcId="{D4DF91AE-ACB4-466D-B314-890789D46BF3}" destId="{245034B4-FBFB-4536-A0E9-C566D987A10C}" srcOrd="3" destOrd="0" presId="urn:microsoft.com/office/officeart/2005/8/layout/default"/>
    <dgm:cxn modelId="{0C05FEA4-CA49-4D84-AB2D-5D9D9FCD7B2E}" type="presParOf" srcId="{D4DF91AE-ACB4-466D-B314-890789D46BF3}" destId="{5D0704FB-F9D5-47E9-A6E9-9D205ED061EF}" srcOrd="4" destOrd="0" presId="urn:microsoft.com/office/officeart/2005/8/layout/default"/>
    <dgm:cxn modelId="{62CD1979-1250-45CE-A4A1-87F9D331789E}" type="presParOf" srcId="{D4DF91AE-ACB4-466D-B314-890789D46BF3}" destId="{AADE652F-0E00-47A3-B74D-378CCC3AE175}" srcOrd="5" destOrd="0" presId="urn:microsoft.com/office/officeart/2005/8/layout/default"/>
    <dgm:cxn modelId="{ABDA427F-106A-4EDF-9E81-0D644E6A8225}" type="presParOf" srcId="{D4DF91AE-ACB4-466D-B314-890789D46BF3}" destId="{DEBB057F-3BA8-409C-AFF8-E74678D80CB7}" srcOrd="6" destOrd="0" presId="urn:microsoft.com/office/officeart/2005/8/layout/default"/>
    <dgm:cxn modelId="{911073CA-0A17-4F20-A3FD-0CDB71AEEA3B}" type="presParOf" srcId="{D4DF91AE-ACB4-466D-B314-890789D46BF3}" destId="{9B04D07E-B127-4A37-ADFE-B18C85E29C37}" srcOrd="7" destOrd="0" presId="urn:microsoft.com/office/officeart/2005/8/layout/default"/>
    <dgm:cxn modelId="{F90789FE-84FC-4452-BA66-8AD1E083ACBD}" type="presParOf" srcId="{D4DF91AE-ACB4-466D-B314-890789D46BF3}" destId="{F2C23E44-4CA6-4E59-BEBE-2A2133E658B1}" srcOrd="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7F4720D-D0B1-4679-9E9F-2D28469E4898}"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C7211F7B-EA10-474D-86F4-6685DE69992B}">
      <dgm:prSet/>
      <dgm:spPr/>
      <dgm:t>
        <a:bodyPr/>
        <a:lstStyle/>
        <a:p>
          <a:pPr>
            <a:defRPr cap="all"/>
          </a:pPr>
          <a:r>
            <a:rPr lang="en-US" dirty="0"/>
            <a:t>(1) an ending </a:t>
          </a:r>
        </a:p>
      </dgm:t>
    </dgm:pt>
    <dgm:pt modelId="{10BA28AC-4F8F-45D0-BCBA-54C6F7C0099A}" type="parTrans" cxnId="{C3CF8514-4181-4A4E-B0DE-5BFC9BCDDCB9}">
      <dgm:prSet/>
      <dgm:spPr/>
      <dgm:t>
        <a:bodyPr/>
        <a:lstStyle/>
        <a:p>
          <a:endParaRPr lang="en-US"/>
        </a:p>
      </dgm:t>
    </dgm:pt>
    <dgm:pt modelId="{C76AC49D-68B0-404E-B119-A2626D8F898A}" type="sibTrans" cxnId="{C3CF8514-4181-4A4E-B0DE-5BFC9BCDDCB9}">
      <dgm:prSet/>
      <dgm:spPr/>
      <dgm:t>
        <a:bodyPr/>
        <a:lstStyle/>
        <a:p>
          <a:endParaRPr lang="en-US"/>
        </a:p>
      </dgm:t>
    </dgm:pt>
    <dgm:pt modelId="{2BB00E6E-F7F1-4C41-AF7B-82E2F3196BED}">
      <dgm:prSet/>
      <dgm:spPr/>
      <dgm:t>
        <a:bodyPr/>
        <a:lstStyle/>
        <a:p>
          <a:pPr>
            <a:defRPr cap="all"/>
          </a:pPr>
          <a:r>
            <a:rPr lang="en-US"/>
            <a:t>(2) a neutral zone </a:t>
          </a:r>
        </a:p>
      </dgm:t>
    </dgm:pt>
    <dgm:pt modelId="{ECE5A401-6F19-4AE8-A3A9-0214038BEF0C}" type="parTrans" cxnId="{F5FF6E0A-680C-4B8D-9DCB-B3C7D4B63A55}">
      <dgm:prSet/>
      <dgm:spPr/>
      <dgm:t>
        <a:bodyPr/>
        <a:lstStyle/>
        <a:p>
          <a:endParaRPr lang="en-US"/>
        </a:p>
      </dgm:t>
    </dgm:pt>
    <dgm:pt modelId="{4AA0160A-1D42-45A2-AB83-495C43CEDCD5}" type="sibTrans" cxnId="{F5FF6E0A-680C-4B8D-9DCB-B3C7D4B63A55}">
      <dgm:prSet/>
      <dgm:spPr/>
      <dgm:t>
        <a:bodyPr/>
        <a:lstStyle/>
        <a:p>
          <a:endParaRPr lang="en-US"/>
        </a:p>
      </dgm:t>
    </dgm:pt>
    <dgm:pt modelId="{011F09BA-66A2-4315-A81A-3886B996118F}">
      <dgm:prSet/>
      <dgm:spPr/>
      <dgm:t>
        <a:bodyPr/>
        <a:lstStyle/>
        <a:p>
          <a:pPr>
            <a:defRPr cap="all"/>
          </a:pPr>
          <a:r>
            <a:rPr lang="en-US"/>
            <a:t>(3) a new beginning. </a:t>
          </a:r>
        </a:p>
      </dgm:t>
    </dgm:pt>
    <dgm:pt modelId="{FEE6E1CF-A94A-4785-82AA-B10AB9DED512}" type="parTrans" cxnId="{1BECCF86-A759-40FE-8DD8-8331748D3B17}">
      <dgm:prSet/>
      <dgm:spPr/>
      <dgm:t>
        <a:bodyPr/>
        <a:lstStyle/>
        <a:p>
          <a:endParaRPr lang="en-US"/>
        </a:p>
      </dgm:t>
    </dgm:pt>
    <dgm:pt modelId="{1087ED77-E8F3-4A15-BF85-39EE8D66A897}" type="sibTrans" cxnId="{1BECCF86-A759-40FE-8DD8-8331748D3B17}">
      <dgm:prSet/>
      <dgm:spPr/>
      <dgm:t>
        <a:bodyPr/>
        <a:lstStyle/>
        <a:p>
          <a:endParaRPr lang="en-US"/>
        </a:p>
      </dgm:t>
    </dgm:pt>
    <dgm:pt modelId="{1FD50D58-6965-4CC2-B753-881022366C63}" type="pres">
      <dgm:prSet presAssocID="{97F4720D-D0B1-4679-9E9F-2D28469E4898}" presName="root" presStyleCnt="0">
        <dgm:presLayoutVars>
          <dgm:dir/>
          <dgm:resizeHandles val="exact"/>
        </dgm:presLayoutVars>
      </dgm:prSet>
      <dgm:spPr/>
    </dgm:pt>
    <dgm:pt modelId="{7339D33A-C3A4-484F-A4A1-AE26F1856E23}" type="pres">
      <dgm:prSet presAssocID="{C7211F7B-EA10-474D-86F4-6685DE69992B}" presName="compNode" presStyleCnt="0"/>
      <dgm:spPr/>
    </dgm:pt>
    <dgm:pt modelId="{8C58BF9D-6414-41F9-8BEE-CC44190728B5}" type="pres">
      <dgm:prSet presAssocID="{C7211F7B-EA10-474D-86F4-6685DE69992B}" presName="iconBgRect" presStyleLbl="bgShp" presStyleIdx="0" presStyleCnt="3"/>
      <dgm:spPr/>
    </dgm:pt>
    <dgm:pt modelId="{2CA5639C-CB0C-48D8-A601-F4A457506E0C}" type="pres">
      <dgm:prSet presAssocID="{C7211F7B-EA10-474D-86F4-6685DE69992B}"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tar"/>
        </a:ext>
      </dgm:extLst>
    </dgm:pt>
    <dgm:pt modelId="{BD2EA800-0642-4948-A01A-FA74AD30C3DC}" type="pres">
      <dgm:prSet presAssocID="{C7211F7B-EA10-474D-86F4-6685DE69992B}" presName="spaceRect" presStyleCnt="0"/>
      <dgm:spPr/>
    </dgm:pt>
    <dgm:pt modelId="{FF1CC49C-EBE7-451F-BC03-7D7341E10D3F}" type="pres">
      <dgm:prSet presAssocID="{C7211F7B-EA10-474D-86F4-6685DE69992B}" presName="textRect" presStyleLbl="revTx" presStyleIdx="0" presStyleCnt="3">
        <dgm:presLayoutVars>
          <dgm:chMax val="1"/>
          <dgm:chPref val="1"/>
        </dgm:presLayoutVars>
      </dgm:prSet>
      <dgm:spPr/>
    </dgm:pt>
    <dgm:pt modelId="{66929F19-E6DF-496D-A806-7ED1A7A9949B}" type="pres">
      <dgm:prSet presAssocID="{C76AC49D-68B0-404E-B119-A2626D8F898A}" presName="sibTrans" presStyleCnt="0"/>
      <dgm:spPr/>
    </dgm:pt>
    <dgm:pt modelId="{5D365357-4EB9-44E4-9C7A-16ADDB00A747}" type="pres">
      <dgm:prSet presAssocID="{2BB00E6E-F7F1-4C41-AF7B-82E2F3196BED}" presName="compNode" presStyleCnt="0"/>
      <dgm:spPr/>
    </dgm:pt>
    <dgm:pt modelId="{469C3DED-DA9C-459B-9129-99E0DD09E32A}" type="pres">
      <dgm:prSet presAssocID="{2BB00E6E-F7F1-4C41-AF7B-82E2F3196BED}" presName="iconBgRect" presStyleLbl="bgShp" presStyleIdx="1" presStyleCnt="3"/>
      <dgm:spPr/>
    </dgm:pt>
    <dgm:pt modelId="{E5865EFC-079C-415C-BA21-37B914845A59}" type="pres">
      <dgm:prSet presAssocID="{2BB00E6E-F7F1-4C41-AF7B-82E2F3196BED}"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Neutral Face with No Fill"/>
        </a:ext>
      </dgm:extLst>
    </dgm:pt>
    <dgm:pt modelId="{B1903018-0C33-4CBF-A9A4-F9BBC89FB849}" type="pres">
      <dgm:prSet presAssocID="{2BB00E6E-F7F1-4C41-AF7B-82E2F3196BED}" presName="spaceRect" presStyleCnt="0"/>
      <dgm:spPr/>
    </dgm:pt>
    <dgm:pt modelId="{97F934B0-A637-459F-8904-3D698A80A6FA}" type="pres">
      <dgm:prSet presAssocID="{2BB00E6E-F7F1-4C41-AF7B-82E2F3196BED}" presName="textRect" presStyleLbl="revTx" presStyleIdx="1" presStyleCnt="3">
        <dgm:presLayoutVars>
          <dgm:chMax val="1"/>
          <dgm:chPref val="1"/>
        </dgm:presLayoutVars>
      </dgm:prSet>
      <dgm:spPr/>
    </dgm:pt>
    <dgm:pt modelId="{8263189A-08BD-4895-AAB5-4E2BACE97509}" type="pres">
      <dgm:prSet presAssocID="{4AA0160A-1D42-45A2-AB83-495C43CEDCD5}" presName="sibTrans" presStyleCnt="0"/>
      <dgm:spPr/>
    </dgm:pt>
    <dgm:pt modelId="{5327133E-027A-475B-99CA-8958DF8FC910}" type="pres">
      <dgm:prSet presAssocID="{011F09BA-66A2-4315-A81A-3886B996118F}" presName="compNode" presStyleCnt="0"/>
      <dgm:spPr/>
    </dgm:pt>
    <dgm:pt modelId="{32FA9514-2BD8-4174-864A-B977F503A480}" type="pres">
      <dgm:prSet presAssocID="{011F09BA-66A2-4315-A81A-3886B996118F}" presName="iconBgRect" presStyleLbl="bgShp" presStyleIdx="2" presStyleCnt="3"/>
      <dgm:spPr/>
    </dgm:pt>
    <dgm:pt modelId="{E3854BE7-BD9F-4166-90A8-2E8B710DA155}" type="pres">
      <dgm:prSet presAssocID="{011F09BA-66A2-4315-A81A-3886B996118F}"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eginning"/>
        </a:ext>
      </dgm:extLst>
    </dgm:pt>
    <dgm:pt modelId="{7D9E27A3-8CAA-493E-952C-3FD6BA4E2EBA}" type="pres">
      <dgm:prSet presAssocID="{011F09BA-66A2-4315-A81A-3886B996118F}" presName="spaceRect" presStyleCnt="0"/>
      <dgm:spPr/>
    </dgm:pt>
    <dgm:pt modelId="{6AF10BA3-52E4-4D42-BD7D-4D648772D07B}" type="pres">
      <dgm:prSet presAssocID="{011F09BA-66A2-4315-A81A-3886B996118F}" presName="textRect" presStyleLbl="revTx" presStyleIdx="2" presStyleCnt="3">
        <dgm:presLayoutVars>
          <dgm:chMax val="1"/>
          <dgm:chPref val="1"/>
        </dgm:presLayoutVars>
      </dgm:prSet>
      <dgm:spPr/>
    </dgm:pt>
  </dgm:ptLst>
  <dgm:cxnLst>
    <dgm:cxn modelId="{F5FF6E0A-680C-4B8D-9DCB-B3C7D4B63A55}" srcId="{97F4720D-D0B1-4679-9E9F-2D28469E4898}" destId="{2BB00E6E-F7F1-4C41-AF7B-82E2F3196BED}" srcOrd="1" destOrd="0" parTransId="{ECE5A401-6F19-4AE8-A3A9-0214038BEF0C}" sibTransId="{4AA0160A-1D42-45A2-AB83-495C43CEDCD5}"/>
    <dgm:cxn modelId="{C3CF8514-4181-4A4E-B0DE-5BFC9BCDDCB9}" srcId="{97F4720D-D0B1-4679-9E9F-2D28469E4898}" destId="{C7211F7B-EA10-474D-86F4-6685DE69992B}" srcOrd="0" destOrd="0" parTransId="{10BA28AC-4F8F-45D0-BCBA-54C6F7C0099A}" sibTransId="{C76AC49D-68B0-404E-B119-A2626D8F898A}"/>
    <dgm:cxn modelId="{41F13D6E-82AE-4D65-B7D6-DEFE92C0DB76}" type="presOf" srcId="{2BB00E6E-F7F1-4C41-AF7B-82E2F3196BED}" destId="{97F934B0-A637-459F-8904-3D698A80A6FA}" srcOrd="0" destOrd="0" presId="urn:microsoft.com/office/officeart/2018/5/layout/IconCircleLabelList"/>
    <dgm:cxn modelId="{1BECCF86-A759-40FE-8DD8-8331748D3B17}" srcId="{97F4720D-D0B1-4679-9E9F-2D28469E4898}" destId="{011F09BA-66A2-4315-A81A-3886B996118F}" srcOrd="2" destOrd="0" parTransId="{FEE6E1CF-A94A-4785-82AA-B10AB9DED512}" sibTransId="{1087ED77-E8F3-4A15-BF85-39EE8D66A897}"/>
    <dgm:cxn modelId="{24C52CAE-BA13-451F-AC24-9FFF69226635}" type="presOf" srcId="{C7211F7B-EA10-474D-86F4-6685DE69992B}" destId="{FF1CC49C-EBE7-451F-BC03-7D7341E10D3F}" srcOrd="0" destOrd="0" presId="urn:microsoft.com/office/officeart/2018/5/layout/IconCircleLabelList"/>
    <dgm:cxn modelId="{36709EBB-2AA5-437D-83AF-C125765E9A52}" type="presOf" srcId="{97F4720D-D0B1-4679-9E9F-2D28469E4898}" destId="{1FD50D58-6965-4CC2-B753-881022366C63}" srcOrd="0" destOrd="0" presId="urn:microsoft.com/office/officeart/2018/5/layout/IconCircleLabelList"/>
    <dgm:cxn modelId="{A23DC1F6-CEC2-4520-9B1A-8FB54B99EDFD}" type="presOf" srcId="{011F09BA-66A2-4315-A81A-3886B996118F}" destId="{6AF10BA3-52E4-4D42-BD7D-4D648772D07B}" srcOrd="0" destOrd="0" presId="urn:microsoft.com/office/officeart/2018/5/layout/IconCircleLabelList"/>
    <dgm:cxn modelId="{FC13C7A4-5E42-4C1C-8221-A611B851E5DA}" type="presParOf" srcId="{1FD50D58-6965-4CC2-B753-881022366C63}" destId="{7339D33A-C3A4-484F-A4A1-AE26F1856E23}" srcOrd="0" destOrd="0" presId="urn:microsoft.com/office/officeart/2018/5/layout/IconCircleLabelList"/>
    <dgm:cxn modelId="{7BE2A1A8-F775-4E17-9816-FE279DECFB7F}" type="presParOf" srcId="{7339D33A-C3A4-484F-A4A1-AE26F1856E23}" destId="{8C58BF9D-6414-41F9-8BEE-CC44190728B5}" srcOrd="0" destOrd="0" presId="urn:microsoft.com/office/officeart/2018/5/layout/IconCircleLabelList"/>
    <dgm:cxn modelId="{B59E2CA3-B2D9-4D8D-B49B-D46FD36D87BD}" type="presParOf" srcId="{7339D33A-C3A4-484F-A4A1-AE26F1856E23}" destId="{2CA5639C-CB0C-48D8-A601-F4A457506E0C}" srcOrd="1" destOrd="0" presId="urn:microsoft.com/office/officeart/2018/5/layout/IconCircleLabelList"/>
    <dgm:cxn modelId="{772FA2BF-B692-4E7C-A0A7-C7C6BE6C93DF}" type="presParOf" srcId="{7339D33A-C3A4-484F-A4A1-AE26F1856E23}" destId="{BD2EA800-0642-4948-A01A-FA74AD30C3DC}" srcOrd="2" destOrd="0" presId="urn:microsoft.com/office/officeart/2018/5/layout/IconCircleLabelList"/>
    <dgm:cxn modelId="{17A91DC0-E051-47DE-A850-5649B71D8DBB}" type="presParOf" srcId="{7339D33A-C3A4-484F-A4A1-AE26F1856E23}" destId="{FF1CC49C-EBE7-451F-BC03-7D7341E10D3F}" srcOrd="3" destOrd="0" presId="urn:microsoft.com/office/officeart/2018/5/layout/IconCircleLabelList"/>
    <dgm:cxn modelId="{BBA11C37-8217-4FD2-9881-5C9AB69DEB94}" type="presParOf" srcId="{1FD50D58-6965-4CC2-B753-881022366C63}" destId="{66929F19-E6DF-496D-A806-7ED1A7A9949B}" srcOrd="1" destOrd="0" presId="urn:microsoft.com/office/officeart/2018/5/layout/IconCircleLabelList"/>
    <dgm:cxn modelId="{EEDA7BBF-2B2B-4154-B715-543023B0D7AC}" type="presParOf" srcId="{1FD50D58-6965-4CC2-B753-881022366C63}" destId="{5D365357-4EB9-44E4-9C7A-16ADDB00A747}" srcOrd="2" destOrd="0" presId="urn:microsoft.com/office/officeart/2018/5/layout/IconCircleLabelList"/>
    <dgm:cxn modelId="{2B93FE76-EC97-4590-80BC-DE7F2A2876FC}" type="presParOf" srcId="{5D365357-4EB9-44E4-9C7A-16ADDB00A747}" destId="{469C3DED-DA9C-459B-9129-99E0DD09E32A}" srcOrd="0" destOrd="0" presId="urn:microsoft.com/office/officeart/2018/5/layout/IconCircleLabelList"/>
    <dgm:cxn modelId="{31EEFD96-5095-4ADC-98AE-B80C28BE2082}" type="presParOf" srcId="{5D365357-4EB9-44E4-9C7A-16ADDB00A747}" destId="{E5865EFC-079C-415C-BA21-37B914845A59}" srcOrd="1" destOrd="0" presId="urn:microsoft.com/office/officeart/2018/5/layout/IconCircleLabelList"/>
    <dgm:cxn modelId="{F1B0FADB-1200-4588-BF8E-72999BA5A751}" type="presParOf" srcId="{5D365357-4EB9-44E4-9C7A-16ADDB00A747}" destId="{B1903018-0C33-4CBF-A9A4-F9BBC89FB849}" srcOrd="2" destOrd="0" presId="urn:microsoft.com/office/officeart/2018/5/layout/IconCircleLabelList"/>
    <dgm:cxn modelId="{6BA2421F-9E62-4A26-B8A1-C935C1A8D9B2}" type="presParOf" srcId="{5D365357-4EB9-44E4-9C7A-16ADDB00A747}" destId="{97F934B0-A637-459F-8904-3D698A80A6FA}" srcOrd="3" destOrd="0" presId="urn:microsoft.com/office/officeart/2018/5/layout/IconCircleLabelList"/>
    <dgm:cxn modelId="{605449C1-79F1-4551-91CE-FA710E73B97B}" type="presParOf" srcId="{1FD50D58-6965-4CC2-B753-881022366C63}" destId="{8263189A-08BD-4895-AAB5-4E2BACE97509}" srcOrd="3" destOrd="0" presId="urn:microsoft.com/office/officeart/2018/5/layout/IconCircleLabelList"/>
    <dgm:cxn modelId="{164E40C0-B815-4184-81BE-EF9490B53483}" type="presParOf" srcId="{1FD50D58-6965-4CC2-B753-881022366C63}" destId="{5327133E-027A-475B-99CA-8958DF8FC910}" srcOrd="4" destOrd="0" presId="urn:microsoft.com/office/officeart/2018/5/layout/IconCircleLabelList"/>
    <dgm:cxn modelId="{A561C97A-A81F-438C-B83B-DC04D831595D}" type="presParOf" srcId="{5327133E-027A-475B-99CA-8958DF8FC910}" destId="{32FA9514-2BD8-4174-864A-B977F503A480}" srcOrd="0" destOrd="0" presId="urn:microsoft.com/office/officeart/2018/5/layout/IconCircleLabelList"/>
    <dgm:cxn modelId="{3284D989-3902-415F-BFBC-8EFC91D3ADD0}" type="presParOf" srcId="{5327133E-027A-475B-99CA-8958DF8FC910}" destId="{E3854BE7-BD9F-4166-90A8-2E8B710DA155}" srcOrd="1" destOrd="0" presId="urn:microsoft.com/office/officeart/2018/5/layout/IconCircleLabelList"/>
    <dgm:cxn modelId="{AC3D3A7A-0F2F-4301-B0BB-63B2BD44CF4E}" type="presParOf" srcId="{5327133E-027A-475B-99CA-8958DF8FC910}" destId="{7D9E27A3-8CAA-493E-952C-3FD6BA4E2EBA}" srcOrd="2" destOrd="0" presId="urn:microsoft.com/office/officeart/2018/5/layout/IconCircleLabelList"/>
    <dgm:cxn modelId="{4C368BBB-189B-40B8-90AC-A50338555157}" type="presParOf" srcId="{5327133E-027A-475B-99CA-8958DF8FC910}" destId="{6AF10BA3-52E4-4D42-BD7D-4D648772D07B}"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A30A94B-7107-49C3-961A-7BF005D38EB6}"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2B854477-42D6-4ABF-9890-59F77060DD00}">
      <dgm:prSet/>
      <dgm:spPr/>
      <dgm:t>
        <a:bodyPr/>
        <a:lstStyle/>
        <a:p>
          <a:pPr>
            <a:defRPr cap="all"/>
          </a:pPr>
          <a:r>
            <a:rPr lang="en-US"/>
            <a:t>Code of Conduct</a:t>
          </a:r>
        </a:p>
      </dgm:t>
    </dgm:pt>
    <dgm:pt modelId="{71D182E0-EBF2-47FE-A7B0-7D69A6F44A5E}" type="parTrans" cxnId="{55B585A8-A19D-46D9-AC47-6AF08F58BC2C}">
      <dgm:prSet/>
      <dgm:spPr/>
      <dgm:t>
        <a:bodyPr/>
        <a:lstStyle/>
        <a:p>
          <a:endParaRPr lang="en-US"/>
        </a:p>
      </dgm:t>
    </dgm:pt>
    <dgm:pt modelId="{834812B7-3AA0-42A6-99EE-807810FDBAA7}" type="sibTrans" cxnId="{55B585A8-A19D-46D9-AC47-6AF08F58BC2C}">
      <dgm:prSet/>
      <dgm:spPr/>
      <dgm:t>
        <a:bodyPr/>
        <a:lstStyle/>
        <a:p>
          <a:endParaRPr lang="en-US"/>
        </a:p>
      </dgm:t>
    </dgm:pt>
    <dgm:pt modelId="{0F8C0856-1982-4C98-93C7-23F8F25C05F3}">
      <dgm:prSet/>
      <dgm:spPr/>
      <dgm:t>
        <a:bodyPr/>
        <a:lstStyle/>
        <a:p>
          <a:pPr>
            <a:defRPr cap="all"/>
          </a:pPr>
          <a:r>
            <a:rPr lang="en-US"/>
            <a:t>Conflicts of Interest</a:t>
          </a:r>
        </a:p>
      </dgm:t>
    </dgm:pt>
    <dgm:pt modelId="{4A2A7B5D-CD6C-45D6-8980-89F7590D300F}" type="parTrans" cxnId="{810CA830-EF3B-41E4-BDC1-7E9060FEC650}">
      <dgm:prSet/>
      <dgm:spPr/>
      <dgm:t>
        <a:bodyPr/>
        <a:lstStyle/>
        <a:p>
          <a:endParaRPr lang="en-US"/>
        </a:p>
      </dgm:t>
    </dgm:pt>
    <dgm:pt modelId="{16153ACC-17A3-43F6-B5C8-D6A1BF53A58A}" type="sibTrans" cxnId="{810CA830-EF3B-41E4-BDC1-7E9060FEC650}">
      <dgm:prSet/>
      <dgm:spPr/>
      <dgm:t>
        <a:bodyPr/>
        <a:lstStyle/>
        <a:p>
          <a:endParaRPr lang="en-US"/>
        </a:p>
      </dgm:t>
    </dgm:pt>
    <dgm:pt modelId="{CF0449E3-4C03-414F-BA00-90EDBBBAA691}">
      <dgm:prSet/>
      <dgm:spPr/>
      <dgm:t>
        <a:bodyPr/>
        <a:lstStyle/>
        <a:p>
          <a:pPr>
            <a:defRPr cap="all"/>
          </a:pPr>
          <a:r>
            <a:rPr lang="en-US"/>
            <a:t>Outside employment/activities</a:t>
          </a:r>
        </a:p>
      </dgm:t>
    </dgm:pt>
    <dgm:pt modelId="{5A7BBEBF-078F-4246-805D-38750AD9B7D0}" type="parTrans" cxnId="{8B85FA6C-F620-4AF2-B109-E4FD994B8B07}">
      <dgm:prSet/>
      <dgm:spPr/>
      <dgm:t>
        <a:bodyPr/>
        <a:lstStyle/>
        <a:p>
          <a:endParaRPr lang="en-US"/>
        </a:p>
      </dgm:t>
    </dgm:pt>
    <dgm:pt modelId="{6276DE47-245E-4F2A-9E89-B477B1BF1DD4}" type="sibTrans" cxnId="{8B85FA6C-F620-4AF2-B109-E4FD994B8B07}">
      <dgm:prSet/>
      <dgm:spPr/>
      <dgm:t>
        <a:bodyPr/>
        <a:lstStyle/>
        <a:p>
          <a:endParaRPr lang="en-US"/>
        </a:p>
      </dgm:t>
    </dgm:pt>
    <dgm:pt modelId="{437345EF-A3DA-4A5A-B7ED-3AD5BD63ED93}">
      <dgm:prSet/>
      <dgm:spPr/>
      <dgm:t>
        <a:bodyPr/>
        <a:lstStyle/>
        <a:p>
          <a:pPr>
            <a:defRPr cap="all"/>
          </a:pPr>
          <a:r>
            <a:rPr lang="en-US"/>
            <a:t>Post-employment </a:t>
          </a:r>
        </a:p>
      </dgm:t>
    </dgm:pt>
    <dgm:pt modelId="{D4DC03F8-A5C6-4B56-98A9-CD736633CA31}" type="parTrans" cxnId="{3649829F-65D7-4859-ADB2-402D120FFAEF}">
      <dgm:prSet/>
      <dgm:spPr/>
      <dgm:t>
        <a:bodyPr/>
        <a:lstStyle/>
        <a:p>
          <a:endParaRPr lang="en-US"/>
        </a:p>
      </dgm:t>
    </dgm:pt>
    <dgm:pt modelId="{17A924CA-F484-40D0-8AD4-DD52A2CB8A9C}" type="sibTrans" cxnId="{3649829F-65D7-4859-ADB2-402D120FFAEF}">
      <dgm:prSet/>
      <dgm:spPr/>
      <dgm:t>
        <a:bodyPr/>
        <a:lstStyle/>
        <a:p>
          <a:endParaRPr lang="en-US"/>
        </a:p>
      </dgm:t>
    </dgm:pt>
    <dgm:pt modelId="{9E744EDD-1A70-4F72-B874-DC449551E519}" type="pres">
      <dgm:prSet presAssocID="{5A30A94B-7107-49C3-961A-7BF005D38EB6}" presName="root" presStyleCnt="0">
        <dgm:presLayoutVars>
          <dgm:dir/>
          <dgm:resizeHandles val="exact"/>
        </dgm:presLayoutVars>
      </dgm:prSet>
      <dgm:spPr/>
    </dgm:pt>
    <dgm:pt modelId="{4783C1B5-AEDD-44B0-ACEA-FC49638833BE}" type="pres">
      <dgm:prSet presAssocID="{2B854477-42D6-4ABF-9890-59F77060DD00}" presName="compNode" presStyleCnt="0"/>
      <dgm:spPr/>
    </dgm:pt>
    <dgm:pt modelId="{48AD0E2E-9E8D-400F-997C-BFE15BDBE544}" type="pres">
      <dgm:prSet presAssocID="{2B854477-42D6-4ABF-9890-59F77060DD00}" presName="iconBgRect" presStyleLbl="bgShp" presStyleIdx="0" presStyleCnt="4"/>
      <dgm:spPr/>
    </dgm:pt>
    <dgm:pt modelId="{F6CD1D6F-43B4-40F0-89A3-5E2DFB382249}" type="pres">
      <dgm:prSet presAssocID="{2B854477-42D6-4ABF-9890-59F77060DD00}"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cales of Justice"/>
        </a:ext>
      </dgm:extLst>
    </dgm:pt>
    <dgm:pt modelId="{A22E7187-8454-4200-9958-B276E18CDB7B}" type="pres">
      <dgm:prSet presAssocID="{2B854477-42D6-4ABF-9890-59F77060DD00}" presName="spaceRect" presStyleCnt="0"/>
      <dgm:spPr/>
    </dgm:pt>
    <dgm:pt modelId="{44CB328F-2966-40F6-A338-03CB3E849680}" type="pres">
      <dgm:prSet presAssocID="{2B854477-42D6-4ABF-9890-59F77060DD00}" presName="textRect" presStyleLbl="revTx" presStyleIdx="0" presStyleCnt="4">
        <dgm:presLayoutVars>
          <dgm:chMax val="1"/>
          <dgm:chPref val="1"/>
        </dgm:presLayoutVars>
      </dgm:prSet>
      <dgm:spPr/>
    </dgm:pt>
    <dgm:pt modelId="{F7CBAE07-3198-4899-93C5-BB20738A68DC}" type="pres">
      <dgm:prSet presAssocID="{834812B7-3AA0-42A6-99EE-807810FDBAA7}" presName="sibTrans" presStyleCnt="0"/>
      <dgm:spPr/>
    </dgm:pt>
    <dgm:pt modelId="{B2C6850B-B7D8-48DA-BFC6-14C8704B414C}" type="pres">
      <dgm:prSet presAssocID="{0F8C0856-1982-4C98-93C7-23F8F25C05F3}" presName="compNode" presStyleCnt="0"/>
      <dgm:spPr/>
    </dgm:pt>
    <dgm:pt modelId="{AEC3678D-C289-43FA-94E8-D3A102B8DC9E}" type="pres">
      <dgm:prSet presAssocID="{0F8C0856-1982-4C98-93C7-23F8F25C05F3}" presName="iconBgRect" presStyleLbl="bgShp" presStyleIdx="1" presStyleCnt="4"/>
      <dgm:spPr/>
    </dgm:pt>
    <dgm:pt modelId="{E21711FF-E241-45C0-9496-B842B0070A6E}" type="pres">
      <dgm:prSet presAssocID="{0F8C0856-1982-4C98-93C7-23F8F25C05F3}"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avel"/>
        </a:ext>
      </dgm:extLst>
    </dgm:pt>
    <dgm:pt modelId="{1C8C4110-EB9E-4491-9C87-77140D3185CA}" type="pres">
      <dgm:prSet presAssocID="{0F8C0856-1982-4C98-93C7-23F8F25C05F3}" presName="spaceRect" presStyleCnt="0"/>
      <dgm:spPr/>
    </dgm:pt>
    <dgm:pt modelId="{1B25162C-7945-4AA4-8BF8-FF153873FE45}" type="pres">
      <dgm:prSet presAssocID="{0F8C0856-1982-4C98-93C7-23F8F25C05F3}" presName="textRect" presStyleLbl="revTx" presStyleIdx="1" presStyleCnt="4">
        <dgm:presLayoutVars>
          <dgm:chMax val="1"/>
          <dgm:chPref val="1"/>
        </dgm:presLayoutVars>
      </dgm:prSet>
      <dgm:spPr/>
    </dgm:pt>
    <dgm:pt modelId="{E83DE32B-7C54-4C09-85D2-AAFF777443AD}" type="pres">
      <dgm:prSet presAssocID="{16153ACC-17A3-43F6-B5C8-D6A1BF53A58A}" presName="sibTrans" presStyleCnt="0"/>
      <dgm:spPr/>
    </dgm:pt>
    <dgm:pt modelId="{8B09E78F-78EB-4949-9922-7105B259FBFF}" type="pres">
      <dgm:prSet presAssocID="{CF0449E3-4C03-414F-BA00-90EDBBBAA691}" presName="compNode" presStyleCnt="0"/>
      <dgm:spPr/>
    </dgm:pt>
    <dgm:pt modelId="{D9A19A77-A1DC-41E4-B109-9BBD0E6E2852}" type="pres">
      <dgm:prSet presAssocID="{CF0449E3-4C03-414F-BA00-90EDBBBAA691}" presName="iconBgRect" presStyleLbl="bgShp" presStyleIdx="2" presStyleCnt="4"/>
      <dgm:spPr/>
    </dgm:pt>
    <dgm:pt modelId="{793F15DA-CD4F-4733-B7D8-8C5B8ADE3705}" type="pres">
      <dgm:prSet presAssocID="{CF0449E3-4C03-414F-BA00-90EDBBBAA691}"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ining Tools"/>
        </a:ext>
      </dgm:extLst>
    </dgm:pt>
    <dgm:pt modelId="{B0556A8B-E885-40D7-887C-0A3920A46D8F}" type="pres">
      <dgm:prSet presAssocID="{CF0449E3-4C03-414F-BA00-90EDBBBAA691}" presName="spaceRect" presStyleCnt="0"/>
      <dgm:spPr/>
    </dgm:pt>
    <dgm:pt modelId="{29CA7FCB-B2E0-4848-85D9-E8D55128CF92}" type="pres">
      <dgm:prSet presAssocID="{CF0449E3-4C03-414F-BA00-90EDBBBAA691}" presName="textRect" presStyleLbl="revTx" presStyleIdx="2" presStyleCnt="4">
        <dgm:presLayoutVars>
          <dgm:chMax val="1"/>
          <dgm:chPref val="1"/>
        </dgm:presLayoutVars>
      </dgm:prSet>
      <dgm:spPr/>
    </dgm:pt>
    <dgm:pt modelId="{28F8BD7C-68FE-4A54-A8E1-1D0FE2F35A40}" type="pres">
      <dgm:prSet presAssocID="{6276DE47-245E-4F2A-9E89-B477B1BF1DD4}" presName="sibTrans" presStyleCnt="0"/>
      <dgm:spPr/>
    </dgm:pt>
    <dgm:pt modelId="{5DE427B8-806E-42F8-A331-18E7A44170A5}" type="pres">
      <dgm:prSet presAssocID="{437345EF-A3DA-4A5A-B7ED-3AD5BD63ED93}" presName="compNode" presStyleCnt="0"/>
      <dgm:spPr/>
    </dgm:pt>
    <dgm:pt modelId="{75CD7FAA-D916-4A1D-82C2-2FDF589C201C}" type="pres">
      <dgm:prSet presAssocID="{437345EF-A3DA-4A5A-B7ED-3AD5BD63ED93}" presName="iconBgRect" presStyleLbl="bgShp" presStyleIdx="3" presStyleCnt="4"/>
      <dgm:spPr/>
    </dgm:pt>
    <dgm:pt modelId="{483F28B4-61DD-4A82-BDDA-0AF639245738}" type="pres">
      <dgm:prSet presAssocID="{437345EF-A3DA-4A5A-B7ED-3AD5BD63ED93}"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ilbox"/>
        </a:ext>
      </dgm:extLst>
    </dgm:pt>
    <dgm:pt modelId="{0DE47077-0FDE-4B40-9EA9-D86D02C520BE}" type="pres">
      <dgm:prSet presAssocID="{437345EF-A3DA-4A5A-B7ED-3AD5BD63ED93}" presName="spaceRect" presStyleCnt="0"/>
      <dgm:spPr/>
    </dgm:pt>
    <dgm:pt modelId="{65CC2E21-544F-42CA-8A78-C700D3CF0553}" type="pres">
      <dgm:prSet presAssocID="{437345EF-A3DA-4A5A-B7ED-3AD5BD63ED93}" presName="textRect" presStyleLbl="revTx" presStyleIdx="3" presStyleCnt="4">
        <dgm:presLayoutVars>
          <dgm:chMax val="1"/>
          <dgm:chPref val="1"/>
        </dgm:presLayoutVars>
      </dgm:prSet>
      <dgm:spPr/>
    </dgm:pt>
  </dgm:ptLst>
  <dgm:cxnLst>
    <dgm:cxn modelId="{810CA830-EF3B-41E4-BDC1-7E9060FEC650}" srcId="{5A30A94B-7107-49C3-961A-7BF005D38EB6}" destId="{0F8C0856-1982-4C98-93C7-23F8F25C05F3}" srcOrd="1" destOrd="0" parTransId="{4A2A7B5D-CD6C-45D6-8980-89F7590D300F}" sibTransId="{16153ACC-17A3-43F6-B5C8-D6A1BF53A58A}"/>
    <dgm:cxn modelId="{8A615631-ADC1-469C-8EEE-91B123FB5303}" type="presOf" srcId="{2B854477-42D6-4ABF-9890-59F77060DD00}" destId="{44CB328F-2966-40F6-A338-03CB3E849680}" srcOrd="0" destOrd="0" presId="urn:microsoft.com/office/officeart/2018/5/layout/IconCircleLabelList"/>
    <dgm:cxn modelId="{8B85FA6C-F620-4AF2-B109-E4FD994B8B07}" srcId="{5A30A94B-7107-49C3-961A-7BF005D38EB6}" destId="{CF0449E3-4C03-414F-BA00-90EDBBBAA691}" srcOrd="2" destOrd="0" parTransId="{5A7BBEBF-078F-4246-805D-38750AD9B7D0}" sibTransId="{6276DE47-245E-4F2A-9E89-B477B1BF1DD4}"/>
    <dgm:cxn modelId="{1AF5A071-E955-420C-8E6F-FBAD1318A3A2}" type="presOf" srcId="{CF0449E3-4C03-414F-BA00-90EDBBBAA691}" destId="{29CA7FCB-B2E0-4848-85D9-E8D55128CF92}" srcOrd="0" destOrd="0" presId="urn:microsoft.com/office/officeart/2018/5/layout/IconCircleLabelList"/>
    <dgm:cxn modelId="{D7FEBF51-F67D-47FF-9F8C-34D07E96E90A}" type="presOf" srcId="{0F8C0856-1982-4C98-93C7-23F8F25C05F3}" destId="{1B25162C-7945-4AA4-8BF8-FF153873FE45}" srcOrd="0" destOrd="0" presId="urn:microsoft.com/office/officeart/2018/5/layout/IconCircleLabelList"/>
    <dgm:cxn modelId="{3649829F-65D7-4859-ADB2-402D120FFAEF}" srcId="{5A30A94B-7107-49C3-961A-7BF005D38EB6}" destId="{437345EF-A3DA-4A5A-B7ED-3AD5BD63ED93}" srcOrd="3" destOrd="0" parTransId="{D4DC03F8-A5C6-4B56-98A9-CD736633CA31}" sibTransId="{17A924CA-F484-40D0-8AD4-DD52A2CB8A9C}"/>
    <dgm:cxn modelId="{55B585A8-A19D-46D9-AC47-6AF08F58BC2C}" srcId="{5A30A94B-7107-49C3-961A-7BF005D38EB6}" destId="{2B854477-42D6-4ABF-9890-59F77060DD00}" srcOrd="0" destOrd="0" parTransId="{71D182E0-EBF2-47FE-A7B0-7D69A6F44A5E}" sibTransId="{834812B7-3AA0-42A6-99EE-807810FDBAA7}"/>
    <dgm:cxn modelId="{E79A84AF-F63C-4188-932B-A2F9962DA18A}" type="presOf" srcId="{437345EF-A3DA-4A5A-B7ED-3AD5BD63ED93}" destId="{65CC2E21-544F-42CA-8A78-C700D3CF0553}" srcOrd="0" destOrd="0" presId="urn:microsoft.com/office/officeart/2018/5/layout/IconCircleLabelList"/>
    <dgm:cxn modelId="{566825E2-CF89-4DB6-823A-12D514A7714F}" type="presOf" srcId="{5A30A94B-7107-49C3-961A-7BF005D38EB6}" destId="{9E744EDD-1A70-4F72-B874-DC449551E519}" srcOrd="0" destOrd="0" presId="urn:microsoft.com/office/officeart/2018/5/layout/IconCircleLabelList"/>
    <dgm:cxn modelId="{912AB598-D058-4697-8420-92AECB9B50F5}" type="presParOf" srcId="{9E744EDD-1A70-4F72-B874-DC449551E519}" destId="{4783C1B5-AEDD-44B0-ACEA-FC49638833BE}" srcOrd="0" destOrd="0" presId="urn:microsoft.com/office/officeart/2018/5/layout/IconCircleLabelList"/>
    <dgm:cxn modelId="{C7FE118C-3ECD-4719-8446-233194915256}" type="presParOf" srcId="{4783C1B5-AEDD-44B0-ACEA-FC49638833BE}" destId="{48AD0E2E-9E8D-400F-997C-BFE15BDBE544}" srcOrd="0" destOrd="0" presId="urn:microsoft.com/office/officeart/2018/5/layout/IconCircleLabelList"/>
    <dgm:cxn modelId="{05F1F15A-C4DF-4978-9CB4-93F58973976C}" type="presParOf" srcId="{4783C1B5-AEDD-44B0-ACEA-FC49638833BE}" destId="{F6CD1D6F-43B4-40F0-89A3-5E2DFB382249}" srcOrd="1" destOrd="0" presId="urn:microsoft.com/office/officeart/2018/5/layout/IconCircleLabelList"/>
    <dgm:cxn modelId="{48374CCB-DF3D-4071-A5EB-17CC779820F9}" type="presParOf" srcId="{4783C1B5-AEDD-44B0-ACEA-FC49638833BE}" destId="{A22E7187-8454-4200-9958-B276E18CDB7B}" srcOrd="2" destOrd="0" presId="urn:microsoft.com/office/officeart/2018/5/layout/IconCircleLabelList"/>
    <dgm:cxn modelId="{76986748-7D94-495F-9019-943F7CF24F3B}" type="presParOf" srcId="{4783C1B5-AEDD-44B0-ACEA-FC49638833BE}" destId="{44CB328F-2966-40F6-A338-03CB3E849680}" srcOrd="3" destOrd="0" presId="urn:microsoft.com/office/officeart/2018/5/layout/IconCircleLabelList"/>
    <dgm:cxn modelId="{D6FB87E7-CBB0-4414-8972-2869C55D126E}" type="presParOf" srcId="{9E744EDD-1A70-4F72-B874-DC449551E519}" destId="{F7CBAE07-3198-4899-93C5-BB20738A68DC}" srcOrd="1" destOrd="0" presId="urn:microsoft.com/office/officeart/2018/5/layout/IconCircleLabelList"/>
    <dgm:cxn modelId="{E4997D85-ECE5-40B3-B3DA-0738815624B9}" type="presParOf" srcId="{9E744EDD-1A70-4F72-B874-DC449551E519}" destId="{B2C6850B-B7D8-48DA-BFC6-14C8704B414C}" srcOrd="2" destOrd="0" presId="urn:microsoft.com/office/officeart/2018/5/layout/IconCircleLabelList"/>
    <dgm:cxn modelId="{4374757D-054D-4D88-993B-482006559F1E}" type="presParOf" srcId="{B2C6850B-B7D8-48DA-BFC6-14C8704B414C}" destId="{AEC3678D-C289-43FA-94E8-D3A102B8DC9E}" srcOrd="0" destOrd="0" presId="urn:microsoft.com/office/officeart/2018/5/layout/IconCircleLabelList"/>
    <dgm:cxn modelId="{279E3B3A-238A-4D49-9398-38395712B367}" type="presParOf" srcId="{B2C6850B-B7D8-48DA-BFC6-14C8704B414C}" destId="{E21711FF-E241-45C0-9496-B842B0070A6E}" srcOrd="1" destOrd="0" presId="urn:microsoft.com/office/officeart/2018/5/layout/IconCircleLabelList"/>
    <dgm:cxn modelId="{9EFD6EBA-994A-4D77-9BBA-3A424939EB3F}" type="presParOf" srcId="{B2C6850B-B7D8-48DA-BFC6-14C8704B414C}" destId="{1C8C4110-EB9E-4491-9C87-77140D3185CA}" srcOrd="2" destOrd="0" presId="urn:microsoft.com/office/officeart/2018/5/layout/IconCircleLabelList"/>
    <dgm:cxn modelId="{DC7887AF-E592-4A86-BACD-C002C15B7578}" type="presParOf" srcId="{B2C6850B-B7D8-48DA-BFC6-14C8704B414C}" destId="{1B25162C-7945-4AA4-8BF8-FF153873FE45}" srcOrd="3" destOrd="0" presId="urn:microsoft.com/office/officeart/2018/5/layout/IconCircleLabelList"/>
    <dgm:cxn modelId="{DE2B7E45-D3CA-4279-B9A4-36EC9370C4FC}" type="presParOf" srcId="{9E744EDD-1A70-4F72-B874-DC449551E519}" destId="{E83DE32B-7C54-4C09-85D2-AAFF777443AD}" srcOrd="3" destOrd="0" presId="urn:microsoft.com/office/officeart/2018/5/layout/IconCircleLabelList"/>
    <dgm:cxn modelId="{15CBBE9E-11DD-4F9A-AAEF-D1EFD9255E09}" type="presParOf" srcId="{9E744EDD-1A70-4F72-B874-DC449551E519}" destId="{8B09E78F-78EB-4949-9922-7105B259FBFF}" srcOrd="4" destOrd="0" presId="urn:microsoft.com/office/officeart/2018/5/layout/IconCircleLabelList"/>
    <dgm:cxn modelId="{B3AB6786-F8B5-4D53-B7A3-4CCC4ED4ED5C}" type="presParOf" srcId="{8B09E78F-78EB-4949-9922-7105B259FBFF}" destId="{D9A19A77-A1DC-41E4-B109-9BBD0E6E2852}" srcOrd="0" destOrd="0" presId="urn:microsoft.com/office/officeart/2018/5/layout/IconCircleLabelList"/>
    <dgm:cxn modelId="{5F148F53-96A1-43EF-A19E-47EDB935AD33}" type="presParOf" srcId="{8B09E78F-78EB-4949-9922-7105B259FBFF}" destId="{793F15DA-CD4F-4733-B7D8-8C5B8ADE3705}" srcOrd="1" destOrd="0" presId="urn:microsoft.com/office/officeart/2018/5/layout/IconCircleLabelList"/>
    <dgm:cxn modelId="{19F188A2-6196-471A-B09E-C400ED5681B4}" type="presParOf" srcId="{8B09E78F-78EB-4949-9922-7105B259FBFF}" destId="{B0556A8B-E885-40D7-887C-0A3920A46D8F}" srcOrd="2" destOrd="0" presId="urn:microsoft.com/office/officeart/2018/5/layout/IconCircleLabelList"/>
    <dgm:cxn modelId="{C9983B38-0503-45D4-9451-A0EE9276C0C8}" type="presParOf" srcId="{8B09E78F-78EB-4949-9922-7105B259FBFF}" destId="{29CA7FCB-B2E0-4848-85D9-E8D55128CF92}" srcOrd="3" destOrd="0" presId="urn:microsoft.com/office/officeart/2018/5/layout/IconCircleLabelList"/>
    <dgm:cxn modelId="{415BF071-5F5D-411E-A29A-E8799AD94F68}" type="presParOf" srcId="{9E744EDD-1A70-4F72-B874-DC449551E519}" destId="{28F8BD7C-68FE-4A54-A8E1-1D0FE2F35A40}" srcOrd="5" destOrd="0" presId="urn:microsoft.com/office/officeart/2018/5/layout/IconCircleLabelList"/>
    <dgm:cxn modelId="{9BF2A854-5591-43FA-BB78-FA1FD166A44B}" type="presParOf" srcId="{9E744EDD-1A70-4F72-B874-DC449551E519}" destId="{5DE427B8-806E-42F8-A331-18E7A44170A5}" srcOrd="6" destOrd="0" presId="urn:microsoft.com/office/officeart/2018/5/layout/IconCircleLabelList"/>
    <dgm:cxn modelId="{7BE6FB77-650C-4BCF-A476-A649B6C3F8EF}" type="presParOf" srcId="{5DE427B8-806E-42F8-A331-18E7A44170A5}" destId="{75CD7FAA-D916-4A1D-82C2-2FDF589C201C}" srcOrd="0" destOrd="0" presId="urn:microsoft.com/office/officeart/2018/5/layout/IconCircleLabelList"/>
    <dgm:cxn modelId="{B4CEC8C5-661C-4FCE-993C-5A4B4B5CA25B}" type="presParOf" srcId="{5DE427B8-806E-42F8-A331-18E7A44170A5}" destId="{483F28B4-61DD-4A82-BDDA-0AF639245738}" srcOrd="1" destOrd="0" presId="urn:microsoft.com/office/officeart/2018/5/layout/IconCircleLabelList"/>
    <dgm:cxn modelId="{1157C692-1BDC-4AA5-832B-C6D3056B3BDA}" type="presParOf" srcId="{5DE427B8-806E-42F8-A331-18E7A44170A5}" destId="{0DE47077-0FDE-4B40-9EA9-D86D02C520BE}" srcOrd="2" destOrd="0" presId="urn:microsoft.com/office/officeart/2018/5/layout/IconCircleLabelList"/>
    <dgm:cxn modelId="{03486DBC-04DA-4C72-8862-AD35A7085619}" type="presParOf" srcId="{5DE427B8-806E-42F8-A331-18E7A44170A5}" destId="{65CC2E21-544F-42CA-8A78-C700D3CF0553}"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736FFB-CD02-4FF7-B889-E84DF1B5EEBB}"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5F7B55FD-42B4-4941-A068-19763EF93052}">
      <dgm:prSet/>
      <dgm:spPr/>
      <dgm:t>
        <a:bodyPr/>
        <a:lstStyle/>
        <a:p>
          <a:r>
            <a:rPr lang="en-US"/>
            <a:t>7,000+ LMS registered users</a:t>
          </a:r>
        </a:p>
      </dgm:t>
    </dgm:pt>
    <dgm:pt modelId="{E7F06ADA-E9CB-4FD1-BE91-F5B84F3985E1}" type="parTrans" cxnId="{3C2D4036-355B-45E9-A021-13FFD53148D2}">
      <dgm:prSet/>
      <dgm:spPr/>
      <dgm:t>
        <a:bodyPr/>
        <a:lstStyle/>
        <a:p>
          <a:endParaRPr lang="en-US"/>
        </a:p>
      </dgm:t>
    </dgm:pt>
    <dgm:pt modelId="{927A9D62-594E-48E7-A855-A66119C89711}" type="sibTrans" cxnId="{3C2D4036-355B-45E9-A021-13FFD53148D2}">
      <dgm:prSet/>
      <dgm:spPr/>
      <dgm:t>
        <a:bodyPr/>
        <a:lstStyle/>
        <a:p>
          <a:endParaRPr lang="en-US"/>
        </a:p>
      </dgm:t>
    </dgm:pt>
    <dgm:pt modelId="{7BF5F8AF-C03E-4C55-A0AD-EEFA4C3C4983}">
      <dgm:prSet/>
      <dgm:spPr/>
      <dgm:t>
        <a:bodyPr/>
        <a:lstStyle/>
        <a:p>
          <a:r>
            <a:rPr lang="en-US" dirty="0"/>
            <a:t>16,000+ employees trained </a:t>
          </a:r>
        </a:p>
      </dgm:t>
    </dgm:pt>
    <dgm:pt modelId="{96EDB918-EDF0-4517-BB3A-E9BEDF54EE24}" type="parTrans" cxnId="{448530A8-BB8F-4EDF-BE06-22106A2573DF}">
      <dgm:prSet/>
      <dgm:spPr/>
      <dgm:t>
        <a:bodyPr/>
        <a:lstStyle/>
        <a:p>
          <a:endParaRPr lang="en-US"/>
        </a:p>
      </dgm:t>
    </dgm:pt>
    <dgm:pt modelId="{B8873C6D-A5CD-4C8C-9328-EF2585518404}" type="sibTrans" cxnId="{448530A8-BB8F-4EDF-BE06-22106A2573DF}">
      <dgm:prSet/>
      <dgm:spPr/>
      <dgm:t>
        <a:bodyPr/>
        <a:lstStyle/>
        <a:p>
          <a:endParaRPr lang="en-US"/>
        </a:p>
      </dgm:t>
    </dgm:pt>
    <dgm:pt modelId="{2D7A988D-3549-4FDF-8DE4-5CEB8F29A53B}">
      <dgm:prSet/>
      <dgm:spPr/>
      <dgm:t>
        <a:bodyPr/>
        <a:lstStyle/>
        <a:p>
          <a:r>
            <a:rPr lang="en-US" dirty="0"/>
            <a:t>90+ training courses </a:t>
          </a:r>
        </a:p>
      </dgm:t>
    </dgm:pt>
    <dgm:pt modelId="{B58C468F-42E7-4131-9A4B-081B3BDB76B5}" type="parTrans" cxnId="{4DB2B04A-D9CD-4DF2-9A2D-7BF9B12F6515}">
      <dgm:prSet/>
      <dgm:spPr/>
      <dgm:t>
        <a:bodyPr/>
        <a:lstStyle/>
        <a:p>
          <a:endParaRPr lang="en-US"/>
        </a:p>
      </dgm:t>
    </dgm:pt>
    <dgm:pt modelId="{F243F3D3-29CD-470F-BA24-B75875103C71}" type="sibTrans" cxnId="{4DB2B04A-D9CD-4DF2-9A2D-7BF9B12F6515}">
      <dgm:prSet/>
      <dgm:spPr/>
      <dgm:t>
        <a:bodyPr/>
        <a:lstStyle/>
        <a:p>
          <a:endParaRPr lang="en-US"/>
        </a:p>
      </dgm:t>
    </dgm:pt>
    <dgm:pt modelId="{C5BFA09C-0B20-476A-AB3A-735FF44EAB28}" type="pres">
      <dgm:prSet presAssocID="{18736FFB-CD02-4FF7-B889-E84DF1B5EEBB}" presName="linear" presStyleCnt="0">
        <dgm:presLayoutVars>
          <dgm:animLvl val="lvl"/>
          <dgm:resizeHandles val="exact"/>
        </dgm:presLayoutVars>
      </dgm:prSet>
      <dgm:spPr/>
    </dgm:pt>
    <dgm:pt modelId="{85038C8A-BF80-4F31-881E-556D8FF1F1D4}" type="pres">
      <dgm:prSet presAssocID="{5F7B55FD-42B4-4941-A068-19763EF93052}" presName="parentText" presStyleLbl="node1" presStyleIdx="0" presStyleCnt="3">
        <dgm:presLayoutVars>
          <dgm:chMax val="0"/>
          <dgm:bulletEnabled val="1"/>
        </dgm:presLayoutVars>
      </dgm:prSet>
      <dgm:spPr/>
    </dgm:pt>
    <dgm:pt modelId="{363B8798-A08B-43A0-92CD-D16ABBD5491B}" type="pres">
      <dgm:prSet presAssocID="{927A9D62-594E-48E7-A855-A66119C89711}" presName="spacer" presStyleCnt="0"/>
      <dgm:spPr/>
    </dgm:pt>
    <dgm:pt modelId="{08E4797D-DE97-4182-8F91-47CCB789C282}" type="pres">
      <dgm:prSet presAssocID="{7BF5F8AF-C03E-4C55-A0AD-EEFA4C3C4983}" presName="parentText" presStyleLbl="node1" presStyleIdx="1" presStyleCnt="3">
        <dgm:presLayoutVars>
          <dgm:chMax val="0"/>
          <dgm:bulletEnabled val="1"/>
        </dgm:presLayoutVars>
      </dgm:prSet>
      <dgm:spPr/>
    </dgm:pt>
    <dgm:pt modelId="{1AAD53DC-8D1E-4884-B64B-04454E5F3249}" type="pres">
      <dgm:prSet presAssocID="{B8873C6D-A5CD-4C8C-9328-EF2585518404}" presName="spacer" presStyleCnt="0"/>
      <dgm:spPr/>
    </dgm:pt>
    <dgm:pt modelId="{027A7420-376F-4408-818C-05A597651847}" type="pres">
      <dgm:prSet presAssocID="{2D7A988D-3549-4FDF-8DE4-5CEB8F29A53B}" presName="parentText" presStyleLbl="node1" presStyleIdx="2" presStyleCnt="3">
        <dgm:presLayoutVars>
          <dgm:chMax val="0"/>
          <dgm:bulletEnabled val="1"/>
        </dgm:presLayoutVars>
      </dgm:prSet>
      <dgm:spPr/>
    </dgm:pt>
  </dgm:ptLst>
  <dgm:cxnLst>
    <dgm:cxn modelId="{A0DF0C08-2934-4721-956F-AFCF6BA88AC9}" type="presOf" srcId="{5F7B55FD-42B4-4941-A068-19763EF93052}" destId="{85038C8A-BF80-4F31-881E-556D8FF1F1D4}" srcOrd="0" destOrd="0" presId="urn:microsoft.com/office/officeart/2005/8/layout/vList2"/>
    <dgm:cxn modelId="{6CE0501A-A307-4C23-AFDB-28FBC3D8F3D6}" type="presOf" srcId="{7BF5F8AF-C03E-4C55-A0AD-EEFA4C3C4983}" destId="{08E4797D-DE97-4182-8F91-47CCB789C282}" srcOrd="0" destOrd="0" presId="urn:microsoft.com/office/officeart/2005/8/layout/vList2"/>
    <dgm:cxn modelId="{E16B4A29-0DD2-4F7C-8962-1A48BF83C188}" type="presOf" srcId="{18736FFB-CD02-4FF7-B889-E84DF1B5EEBB}" destId="{C5BFA09C-0B20-476A-AB3A-735FF44EAB28}" srcOrd="0" destOrd="0" presId="urn:microsoft.com/office/officeart/2005/8/layout/vList2"/>
    <dgm:cxn modelId="{3C2D4036-355B-45E9-A021-13FFD53148D2}" srcId="{18736FFB-CD02-4FF7-B889-E84DF1B5EEBB}" destId="{5F7B55FD-42B4-4941-A068-19763EF93052}" srcOrd="0" destOrd="0" parTransId="{E7F06ADA-E9CB-4FD1-BE91-F5B84F3985E1}" sibTransId="{927A9D62-594E-48E7-A855-A66119C89711}"/>
    <dgm:cxn modelId="{4DB2B04A-D9CD-4DF2-9A2D-7BF9B12F6515}" srcId="{18736FFB-CD02-4FF7-B889-E84DF1B5EEBB}" destId="{2D7A988D-3549-4FDF-8DE4-5CEB8F29A53B}" srcOrd="2" destOrd="0" parTransId="{B58C468F-42E7-4131-9A4B-081B3BDB76B5}" sibTransId="{F243F3D3-29CD-470F-BA24-B75875103C71}"/>
    <dgm:cxn modelId="{B8E4C153-A941-4FEC-871C-DCBA2AC8F9D2}" type="presOf" srcId="{2D7A988D-3549-4FDF-8DE4-5CEB8F29A53B}" destId="{027A7420-376F-4408-818C-05A597651847}" srcOrd="0" destOrd="0" presId="urn:microsoft.com/office/officeart/2005/8/layout/vList2"/>
    <dgm:cxn modelId="{448530A8-BB8F-4EDF-BE06-22106A2573DF}" srcId="{18736FFB-CD02-4FF7-B889-E84DF1B5EEBB}" destId="{7BF5F8AF-C03E-4C55-A0AD-EEFA4C3C4983}" srcOrd="1" destOrd="0" parTransId="{96EDB918-EDF0-4517-BB3A-E9BEDF54EE24}" sibTransId="{B8873C6D-A5CD-4C8C-9328-EF2585518404}"/>
    <dgm:cxn modelId="{B20FF4DD-031F-43FF-BD1A-6E87ABD1B42D}" type="presParOf" srcId="{C5BFA09C-0B20-476A-AB3A-735FF44EAB28}" destId="{85038C8A-BF80-4F31-881E-556D8FF1F1D4}" srcOrd="0" destOrd="0" presId="urn:microsoft.com/office/officeart/2005/8/layout/vList2"/>
    <dgm:cxn modelId="{5BE10953-DFF6-414C-B78F-B9C0FE35A395}" type="presParOf" srcId="{C5BFA09C-0B20-476A-AB3A-735FF44EAB28}" destId="{363B8798-A08B-43A0-92CD-D16ABBD5491B}" srcOrd="1" destOrd="0" presId="urn:microsoft.com/office/officeart/2005/8/layout/vList2"/>
    <dgm:cxn modelId="{80EB0E41-8B46-45A9-B25F-A974590750E4}" type="presParOf" srcId="{C5BFA09C-0B20-476A-AB3A-735FF44EAB28}" destId="{08E4797D-DE97-4182-8F91-47CCB789C282}" srcOrd="2" destOrd="0" presId="urn:microsoft.com/office/officeart/2005/8/layout/vList2"/>
    <dgm:cxn modelId="{533C03A9-7701-4305-89C0-36EDFC5C300B}" type="presParOf" srcId="{C5BFA09C-0B20-476A-AB3A-735FF44EAB28}" destId="{1AAD53DC-8D1E-4884-B64B-04454E5F3249}" srcOrd="3" destOrd="0" presId="urn:microsoft.com/office/officeart/2005/8/layout/vList2"/>
    <dgm:cxn modelId="{61EBF978-439A-4E4D-A5A5-49E944BE6F27}" type="presParOf" srcId="{C5BFA09C-0B20-476A-AB3A-735FF44EAB28}" destId="{027A7420-376F-4408-818C-05A597651847}"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0FB64D0-5548-4892-B3D1-7A991E10D656}"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2DD63B75-9179-4111-A5D5-17AB997EC0D1}">
      <dgm:prSet/>
      <dgm:spPr/>
      <dgm:t>
        <a:bodyPr/>
        <a:lstStyle/>
        <a:p>
          <a:r>
            <a:rPr lang="en-US" dirty="0"/>
            <a:t>Informal and Formal Advice</a:t>
          </a:r>
        </a:p>
      </dgm:t>
    </dgm:pt>
    <dgm:pt modelId="{9D6B9476-3FB4-4B95-B286-BC4AC1E5A4AE}" type="parTrans" cxnId="{F1225328-DC6A-43FA-B7A4-C8242D2545DD}">
      <dgm:prSet/>
      <dgm:spPr/>
      <dgm:t>
        <a:bodyPr/>
        <a:lstStyle/>
        <a:p>
          <a:endParaRPr lang="en-US"/>
        </a:p>
      </dgm:t>
    </dgm:pt>
    <dgm:pt modelId="{452DF830-3B3C-47B5-BB5D-A9C068B62178}" type="sibTrans" cxnId="{F1225328-DC6A-43FA-B7A4-C8242D2545DD}">
      <dgm:prSet/>
      <dgm:spPr/>
      <dgm:t>
        <a:bodyPr/>
        <a:lstStyle/>
        <a:p>
          <a:endParaRPr lang="en-US"/>
        </a:p>
      </dgm:t>
    </dgm:pt>
    <dgm:pt modelId="{B64943FA-4969-488C-8ED3-841840CEA90E}">
      <dgm:prSet/>
      <dgm:spPr/>
      <dgm:t>
        <a:bodyPr/>
        <a:lstStyle/>
        <a:p>
          <a:r>
            <a:rPr lang="en-US" dirty="0"/>
            <a:t>Implement open channels of communication with employees - Ask BEGA, advice requests via email, in-person, and telephone</a:t>
          </a:r>
        </a:p>
      </dgm:t>
    </dgm:pt>
    <dgm:pt modelId="{4DD15B2A-29B3-4920-9B92-1DA559AFEF3F}" type="parTrans" cxnId="{70924F49-F1C6-491B-9295-870C95E88885}">
      <dgm:prSet/>
      <dgm:spPr/>
      <dgm:t>
        <a:bodyPr/>
        <a:lstStyle/>
        <a:p>
          <a:endParaRPr lang="en-US"/>
        </a:p>
      </dgm:t>
    </dgm:pt>
    <dgm:pt modelId="{9B07FF9C-2B3A-4FC3-A2F8-CC204DF1599C}" type="sibTrans" cxnId="{70924F49-F1C6-491B-9295-870C95E88885}">
      <dgm:prSet/>
      <dgm:spPr/>
      <dgm:t>
        <a:bodyPr/>
        <a:lstStyle/>
        <a:p>
          <a:endParaRPr lang="en-US"/>
        </a:p>
      </dgm:t>
    </dgm:pt>
    <dgm:pt modelId="{9595A3C4-56A0-4194-8975-BD5A50B5724B}">
      <dgm:prSet/>
      <dgm:spPr/>
      <dgm:t>
        <a:bodyPr/>
        <a:lstStyle/>
        <a:p>
          <a:r>
            <a:rPr lang="en-US" dirty="0"/>
            <a:t>Seek proactive ethics advice = Ask Before You Act</a:t>
          </a:r>
        </a:p>
      </dgm:t>
    </dgm:pt>
    <dgm:pt modelId="{BEF0362B-51C8-4457-91C0-EF037EDAA073}" type="parTrans" cxnId="{32FC5CBB-043B-49E3-899C-B40EF459A860}">
      <dgm:prSet/>
      <dgm:spPr/>
      <dgm:t>
        <a:bodyPr/>
        <a:lstStyle/>
        <a:p>
          <a:endParaRPr lang="en-US"/>
        </a:p>
      </dgm:t>
    </dgm:pt>
    <dgm:pt modelId="{BB26D618-B368-4DEF-942C-85AA2EE27914}" type="sibTrans" cxnId="{32FC5CBB-043B-49E3-899C-B40EF459A860}">
      <dgm:prSet/>
      <dgm:spPr/>
      <dgm:t>
        <a:bodyPr/>
        <a:lstStyle/>
        <a:p>
          <a:endParaRPr lang="en-US"/>
        </a:p>
      </dgm:t>
    </dgm:pt>
    <dgm:pt modelId="{5543E2B3-7A6A-4249-B52B-D9AB87291DFF}" type="pres">
      <dgm:prSet presAssocID="{40FB64D0-5548-4892-B3D1-7A991E10D656}" presName="linear" presStyleCnt="0">
        <dgm:presLayoutVars>
          <dgm:animLvl val="lvl"/>
          <dgm:resizeHandles val="exact"/>
        </dgm:presLayoutVars>
      </dgm:prSet>
      <dgm:spPr/>
    </dgm:pt>
    <dgm:pt modelId="{85FD4071-08BD-4CDB-A00C-1BBC37CDDA35}" type="pres">
      <dgm:prSet presAssocID="{2DD63B75-9179-4111-A5D5-17AB997EC0D1}" presName="parentText" presStyleLbl="node1" presStyleIdx="0" presStyleCnt="3">
        <dgm:presLayoutVars>
          <dgm:chMax val="0"/>
          <dgm:bulletEnabled val="1"/>
        </dgm:presLayoutVars>
      </dgm:prSet>
      <dgm:spPr/>
    </dgm:pt>
    <dgm:pt modelId="{B00DD225-13BB-4154-9800-A210C6407764}" type="pres">
      <dgm:prSet presAssocID="{452DF830-3B3C-47B5-BB5D-A9C068B62178}" presName="spacer" presStyleCnt="0"/>
      <dgm:spPr/>
    </dgm:pt>
    <dgm:pt modelId="{4A75DE92-9023-4B92-9916-0F8A686691F1}" type="pres">
      <dgm:prSet presAssocID="{B64943FA-4969-488C-8ED3-841840CEA90E}" presName="parentText" presStyleLbl="node1" presStyleIdx="1" presStyleCnt="3">
        <dgm:presLayoutVars>
          <dgm:chMax val="0"/>
          <dgm:bulletEnabled val="1"/>
        </dgm:presLayoutVars>
      </dgm:prSet>
      <dgm:spPr/>
    </dgm:pt>
    <dgm:pt modelId="{39F17776-608D-4B56-BD3D-515B3A090167}" type="pres">
      <dgm:prSet presAssocID="{9B07FF9C-2B3A-4FC3-A2F8-CC204DF1599C}" presName="spacer" presStyleCnt="0"/>
      <dgm:spPr/>
    </dgm:pt>
    <dgm:pt modelId="{1BFBE524-F449-40E8-B91B-377F55BFC38E}" type="pres">
      <dgm:prSet presAssocID="{9595A3C4-56A0-4194-8975-BD5A50B5724B}" presName="parentText" presStyleLbl="node1" presStyleIdx="2" presStyleCnt="3">
        <dgm:presLayoutVars>
          <dgm:chMax val="0"/>
          <dgm:bulletEnabled val="1"/>
        </dgm:presLayoutVars>
      </dgm:prSet>
      <dgm:spPr/>
    </dgm:pt>
  </dgm:ptLst>
  <dgm:cxnLst>
    <dgm:cxn modelId="{34BF991F-729F-4EF6-B307-A133D4C749E4}" type="presOf" srcId="{B64943FA-4969-488C-8ED3-841840CEA90E}" destId="{4A75DE92-9023-4B92-9916-0F8A686691F1}" srcOrd="0" destOrd="0" presId="urn:microsoft.com/office/officeart/2005/8/layout/vList2"/>
    <dgm:cxn modelId="{3E149926-129F-4AC9-A5BF-F2E975AB8E8D}" type="presOf" srcId="{40FB64D0-5548-4892-B3D1-7A991E10D656}" destId="{5543E2B3-7A6A-4249-B52B-D9AB87291DFF}" srcOrd="0" destOrd="0" presId="urn:microsoft.com/office/officeart/2005/8/layout/vList2"/>
    <dgm:cxn modelId="{F1225328-DC6A-43FA-B7A4-C8242D2545DD}" srcId="{40FB64D0-5548-4892-B3D1-7A991E10D656}" destId="{2DD63B75-9179-4111-A5D5-17AB997EC0D1}" srcOrd="0" destOrd="0" parTransId="{9D6B9476-3FB4-4B95-B286-BC4AC1E5A4AE}" sibTransId="{452DF830-3B3C-47B5-BB5D-A9C068B62178}"/>
    <dgm:cxn modelId="{70924F49-F1C6-491B-9295-870C95E88885}" srcId="{40FB64D0-5548-4892-B3D1-7A991E10D656}" destId="{B64943FA-4969-488C-8ED3-841840CEA90E}" srcOrd="1" destOrd="0" parTransId="{4DD15B2A-29B3-4920-9B92-1DA559AFEF3F}" sibTransId="{9B07FF9C-2B3A-4FC3-A2F8-CC204DF1599C}"/>
    <dgm:cxn modelId="{6775CB54-6261-471C-82F5-D6C48B4031B2}" type="presOf" srcId="{2DD63B75-9179-4111-A5D5-17AB997EC0D1}" destId="{85FD4071-08BD-4CDB-A00C-1BBC37CDDA35}" srcOrd="0" destOrd="0" presId="urn:microsoft.com/office/officeart/2005/8/layout/vList2"/>
    <dgm:cxn modelId="{32FC5CBB-043B-49E3-899C-B40EF459A860}" srcId="{40FB64D0-5548-4892-B3D1-7A991E10D656}" destId="{9595A3C4-56A0-4194-8975-BD5A50B5724B}" srcOrd="2" destOrd="0" parTransId="{BEF0362B-51C8-4457-91C0-EF037EDAA073}" sibTransId="{BB26D618-B368-4DEF-942C-85AA2EE27914}"/>
    <dgm:cxn modelId="{69690DFC-CF75-454A-8AE6-BA856F0993E1}" type="presOf" srcId="{9595A3C4-56A0-4194-8975-BD5A50B5724B}" destId="{1BFBE524-F449-40E8-B91B-377F55BFC38E}" srcOrd="0" destOrd="0" presId="urn:microsoft.com/office/officeart/2005/8/layout/vList2"/>
    <dgm:cxn modelId="{67EAD23A-EEB3-4254-9013-32FDB0569A67}" type="presParOf" srcId="{5543E2B3-7A6A-4249-B52B-D9AB87291DFF}" destId="{85FD4071-08BD-4CDB-A00C-1BBC37CDDA35}" srcOrd="0" destOrd="0" presId="urn:microsoft.com/office/officeart/2005/8/layout/vList2"/>
    <dgm:cxn modelId="{7C24033A-6D4E-46B1-AFCC-3E1F9DBF144C}" type="presParOf" srcId="{5543E2B3-7A6A-4249-B52B-D9AB87291DFF}" destId="{B00DD225-13BB-4154-9800-A210C6407764}" srcOrd="1" destOrd="0" presId="urn:microsoft.com/office/officeart/2005/8/layout/vList2"/>
    <dgm:cxn modelId="{D6B5A2CC-E2C8-47BB-8372-A954F6E26B09}" type="presParOf" srcId="{5543E2B3-7A6A-4249-B52B-D9AB87291DFF}" destId="{4A75DE92-9023-4B92-9916-0F8A686691F1}" srcOrd="2" destOrd="0" presId="urn:microsoft.com/office/officeart/2005/8/layout/vList2"/>
    <dgm:cxn modelId="{38850303-C46F-42D7-8206-0F2287916C58}" type="presParOf" srcId="{5543E2B3-7A6A-4249-B52B-D9AB87291DFF}" destId="{39F17776-608D-4B56-BD3D-515B3A090167}" srcOrd="3" destOrd="0" presId="urn:microsoft.com/office/officeart/2005/8/layout/vList2"/>
    <dgm:cxn modelId="{AF8CD485-F8F6-4669-BC82-E02C5D26C87A}" type="presParOf" srcId="{5543E2B3-7A6A-4249-B52B-D9AB87291DFF}" destId="{1BFBE524-F449-40E8-B91B-377F55BFC38E}"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0FB64D0-5548-4892-B3D1-7A991E10D656}"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5543E2B3-7A6A-4249-B52B-D9AB87291DFF}" type="pres">
      <dgm:prSet presAssocID="{40FB64D0-5548-4892-B3D1-7A991E10D656}" presName="linear" presStyleCnt="0">
        <dgm:presLayoutVars>
          <dgm:animLvl val="lvl"/>
          <dgm:resizeHandles val="exact"/>
        </dgm:presLayoutVars>
      </dgm:prSet>
      <dgm:spPr/>
    </dgm:pt>
  </dgm:ptLst>
  <dgm:cxnLst>
    <dgm:cxn modelId="{3E149926-129F-4AC9-A5BF-F2E975AB8E8D}" type="presOf" srcId="{40FB64D0-5548-4892-B3D1-7A991E10D656}" destId="{5543E2B3-7A6A-4249-B52B-D9AB87291DFF}"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FB67E7D-4780-43E1-B906-A31EA0968883}"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2589F9DA-2367-4DCE-8799-0776FAE3A91A}">
      <dgm:prSet/>
      <dgm:spPr/>
      <dgm:t>
        <a:bodyPr/>
        <a:lstStyle/>
        <a:p>
          <a:r>
            <a:rPr lang="en-US" dirty="0"/>
            <a:t>231 Complaints - 144 Investigations initiated </a:t>
          </a:r>
        </a:p>
      </dgm:t>
    </dgm:pt>
    <dgm:pt modelId="{1512865D-67DF-4EE2-A50B-951879467BAA}" type="parTrans" cxnId="{70A8AFD0-01B6-496D-9967-12FBDA697A7E}">
      <dgm:prSet/>
      <dgm:spPr/>
      <dgm:t>
        <a:bodyPr/>
        <a:lstStyle/>
        <a:p>
          <a:endParaRPr lang="en-US"/>
        </a:p>
      </dgm:t>
    </dgm:pt>
    <dgm:pt modelId="{A1BE0A6E-1760-4753-AE42-248410240905}" type="sibTrans" cxnId="{70A8AFD0-01B6-496D-9967-12FBDA697A7E}">
      <dgm:prSet/>
      <dgm:spPr/>
      <dgm:t>
        <a:bodyPr/>
        <a:lstStyle/>
        <a:p>
          <a:endParaRPr lang="en-US"/>
        </a:p>
      </dgm:t>
    </dgm:pt>
    <dgm:pt modelId="{572F1F09-6848-4999-B34F-F1B0E06B7C8B}">
      <dgm:prSet/>
      <dgm:spPr/>
      <dgm:t>
        <a:bodyPr/>
        <a:lstStyle/>
        <a:p>
          <a:r>
            <a:rPr lang="en-US" dirty="0"/>
            <a:t>16 Negotiated Dispositions </a:t>
          </a:r>
        </a:p>
      </dgm:t>
    </dgm:pt>
    <dgm:pt modelId="{02AF0A18-799D-4961-B64D-CD630CA0B3E7}" type="parTrans" cxnId="{53DAFA4C-DB59-4EFA-A35F-0EE097597FA4}">
      <dgm:prSet/>
      <dgm:spPr/>
      <dgm:t>
        <a:bodyPr/>
        <a:lstStyle/>
        <a:p>
          <a:endParaRPr lang="en-US"/>
        </a:p>
      </dgm:t>
    </dgm:pt>
    <dgm:pt modelId="{AE7EC936-D890-4AD7-B391-135553089DF6}" type="sibTrans" cxnId="{53DAFA4C-DB59-4EFA-A35F-0EE097597FA4}">
      <dgm:prSet/>
      <dgm:spPr/>
      <dgm:t>
        <a:bodyPr/>
        <a:lstStyle/>
        <a:p>
          <a:endParaRPr lang="en-US"/>
        </a:p>
      </dgm:t>
    </dgm:pt>
    <dgm:pt modelId="{ABA8EC07-DE11-4163-9E03-B7C0D828B03A}">
      <dgm:prSet/>
      <dgm:spPr/>
      <dgm:t>
        <a:bodyPr/>
        <a:lstStyle/>
        <a:p>
          <a:r>
            <a:rPr lang="en-US" dirty="0"/>
            <a:t>2 Public Hearing</a:t>
          </a:r>
        </a:p>
      </dgm:t>
    </dgm:pt>
    <dgm:pt modelId="{88A7E680-415F-4E63-AF08-687845D5BB54}" type="parTrans" cxnId="{876B8742-0981-43D3-9FE7-BAC0BFB84F65}">
      <dgm:prSet/>
      <dgm:spPr/>
      <dgm:t>
        <a:bodyPr/>
        <a:lstStyle/>
        <a:p>
          <a:endParaRPr lang="en-US"/>
        </a:p>
      </dgm:t>
    </dgm:pt>
    <dgm:pt modelId="{D9058D31-3D8A-44B3-8F95-513A34620E54}" type="sibTrans" cxnId="{876B8742-0981-43D3-9FE7-BAC0BFB84F65}">
      <dgm:prSet/>
      <dgm:spPr/>
      <dgm:t>
        <a:bodyPr/>
        <a:lstStyle/>
        <a:p>
          <a:endParaRPr lang="en-US"/>
        </a:p>
      </dgm:t>
    </dgm:pt>
    <dgm:pt modelId="{C1C3979D-771E-42FA-B6C8-815C8E41D682}">
      <dgm:prSet/>
      <dgm:spPr/>
      <dgm:t>
        <a:bodyPr/>
        <a:lstStyle/>
        <a:p>
          <a:r>
            <a:rPr lang="en-US" dirty="0"/>
            <a:t>Outside Employment, Misuse of Government Property, Conflicts of Interest, Financial  Disclosure  </a:t>
          </a:r>
        </a:p>
      </dgm:t>
    </dgm:pt>
    <dgm:pt modelId="{44661457-1F88-4717-9522-683F6B8762B2}" type="parTrans" cxnId="{33C892D7-4BB3-490C-BD94-D6D653EEEFBE}">
      <dgm:prSet/>
      <dgm:spPr/>
      <dgm:t>
        <a:bodyPr/>
        <a:lstStyle/>
        <a:p>
          <a:endParaRPr lang="en-US"/>
        </a:p>
      </dgm:t>
    </dgm:pt>
    <dgm:pt modelId="{3DF0E6DC-88CE-4372-BD1D-23B905BC7083}" type="sibTrans" cxnId="{33C892D7-4BB3-490C-BD94-D6D653EEEFBE}">
      <dgm:prSet/>
      <dgm:spPr/>
      <dgm:t>
        <a:bodyPr/>
        <a:lstStyle/>
        <a:p>
          <a:endParaRPr lang="en-US"/>
        </a:p>
      </dgm:t>
    </dgm:pt>
    <dgm:pt modelId="{3D168BB0-4276-4569-B8B8-A773C635B4EE}" type="pres">
      <dgm:prSet presAssocID="{2FB67E7D-4780-43E1-B906-A31EA0968883}" presName="linear" presStyleCnt="0">
        <dgm:presLayoutVars>
          <dgm:animLvl val="lvl"/>
          <dgm:resizeHandles val="exact"/>
        </dgm:presLayoutVars>
      </dgm:prSet>
      <dgm:spPr/>
    </dgm:pt>
    <dgm:pt modelId="{F6094A4B-E874-40F5-86E4-B1959DF75264}" type="pres">
      <dgm:prSet presAssocID="{2589F9DA-2367-4DCE-8799-0776FAE3A91A}" presName="parentText" presStyleLbl="node1" presStyleIdx="0" presStyleCnt="4">
        <dgm:presLayoutVars>
          <dgm:chMax val="0"/>
          <dgm:bulletEnabled val="1"/>
        </dgm:presLayoutVars>
      </dgm:prSet>
      <dgm:spPr/>
    </dgm:pt>
    <dgm:pt modelId="{EDC480A2-205F-41A4-BC47-CB808F18DD6B}" type="pres">
      <dgm:prSet presAssocID="{A1BE0A6E-1760-4753-AE42-248410240905}" presName="spacer" presStyleCnt="0"/>
      <dgm:spPr/>
    </dgm:pt>
    <dgm:pt modelId="{4B74F2DC-DD05-486A-BEBB-653F513C7866}" type="pres">
      <dgm:prSet presAssocID="{572F1F09-6848-4999-B34F-F1B0E06B7C8B}" presName="parentText" presStyleLbl="node1" presStyleIdx="1" presStyleCnt="4">
        <dgm:presLayoutVars>
          <dgm:chMax val="0"/>
          <dgm:bulletEnabled val="1"/>
        </dgm:presLayoutVars>
      </dgm:prSet>
      <dgm:spPr/>
    </dgm:pt>
    <dgm:pt modelId="{F7E723ED-C924-4E72-845C-ABF0B7D82962}" type="pres">
      <dgm:prSet presAssocID="{AE7EC936-D890-4AD7-B391-135553089DF6}" presName="spacer" presStyleCnt="0"/>
      <dgm:spPr/>
    </dgm:pt>
    <dgm:pt modelId="{CD80ED89-FBE7-4BB1-AFAF-05CA66D581D1}" type="pres">
      <dgm:prSet presAssocID="{ABA8EC07-DE11-4163-9E03-B7C0D828B03A}" presName="parentText" presStyleLbl="node1" presStyleIdx="2" presStyleCnt="4" custLinFactY="2342" custLinFactNeighborX="124" custLinFactNeighborY="100000">
        <dgm:presLayoutVars>
          <dgm:chMax val="0"/>
          <dgm:bulletEnabled val="1"/>
        </dgm:presLayoutVars>
      </dgm:prSet>
      <dgm:spPr/>
    </dgm:pt>
    <dgm:pt modelId="{DA4E7E08-D407-423B-A21A-6A5B22B2D8C8}" type="pres">
      <dgm:prSet presAssocID="{D9058D31-3D8A-44B3-8F95-513A34620E54}" presName="spacer" presStyleCnt="0"/>
      <dgm:spPr/>
    </dgm:pt>
    <dgm:pt modelId="{34BD9656-DFD6-4DFB-8EF4-B8C77F4BE133}" type="pres">
      <dgm:prSet presAssocID="{C1C3979D-771E-42FA-B6C8-815C8E41D682}" presName="parentText" presStyleLbl="node1" presStyleIdx="3" presStyleCnt="4">
        <dgm:presLayoutVars>
          <dgm:chMax val="0"/>
          <dgm:bulletEnabled val="1"/>
        </dgm:presLayoutVars>
      </dgm:prSet>
      <dgm:spPr/>
    </dgm:pt>
  </dgm:ptLst>
  <dgm:cxnLst>
    <dgm:cxn modelId="{6254923B-DE0A-46F7-B194-AD57708C12FC}" type="presOf" srcId="{ABA8EC07-DE11-4163-9E03-B7C0D828B03A}" destId="{CD80ED89-FBE7-4BB1-AFAF-05CA66D581D1}" srcOrd="0" destOrd="0" presId="urn:microsoft.com/office/officeart/2005/8/layout/vList2"/>
    <dgm:cxn modelId="{6DBBE541-CD8F-4B02-8DB4-14FA41CF4F6C}" type="presOf" srcId="{2FB67E7D-4780-43E1-B906-A31EA0968883}" destId="{3D168BB0-4276-4569-B8B8-A773C635B4EE}" srcOrd="0" destOrd="0" presId="urn:microsoft.com/office/officeart/2005/8/layout/vList2"/>
    <dgm:cxn modelId="{876B8742-0981-43D3-9FE7-BAC0BFB84F65}" srcId="{2FB67E7D-4780-43E1-B906-A31EA0968883}" destId="{ABA8EC07-DE11-4163-9E03-B7C0D828B03A}" srcOrd="2" destOrd="0" parTransId="{88A7E680-415F-4E63-AF08-687845D5BB54}" sibTransId="{D9058D31-3D8A-44B3-8F95-513A34620E54}"/>
    <dgm:cxn modelId="{B7E19E65-9DD9-4724-91BB-10512F7231C0}" type="presOf" srcId="{572F1F09-6848-4999-B34F-F1B0E06B7C8B}" destId="{4B74F2DC-DD05-486A-BEBB-653F513C7866}" srcOrd="0" destOrd="0" presId="urn:microsoft.com/office/officeart/2005/8/layout/vList2"/>
    <dgm:cxn modelId="{616D8867-27CE-494B-A44D-8B9AB2F6D075}" type="presOf" srcId="{C1C3979D-771E-42FA-B6C8-815C8E41D682}" destId="{34BD9656-DFD6-4DFB-8EF4-B8C77F4BE133}" srcOrd="0" destOrd="0" presId="urn:microsoft.com/office/officeart/2005/8/layout/vList2"/>
    <dgm:cxn modelId="{53DAFA4C-DB59-4EFA-A35F-0EE097597FA4}" srcId="{2FB67E7D-4780-43E1-B906-A31EA0968883}" destId="{572F1F09-6848-4999-B34F-F1B0E06B7C8B}" srcOrd="1" destOrd="0" parTransId="{02AF0A18-799D-4961-B64D-CD630CA0B3E7}" sibTransId="{AE7EC936-D890-4AD7-B391-135553089DF6}"/>
    <dgm:cxn modelId="{70A8AFD0-01B6-496D-9967-12FBDA697A7E}" srcId="{2FB67E7D-4780-43E1-B906-A31EA0968883}" destId="{2589F9DA-2367-4DCE-8799-0776FAE3A91A}" srcOrd="0" destOrd="0" parTransId="{1512865D-67DF-4EE2-A50B-951879467BAA}" sibTransId="{A1BE0A6E-1760-4753-AE42-248410240905}"/>
    <dgm:cxn modelId="{33C892D7-4BB3-490C-BD94-D6D653EEEFBE}" srcId="{2FB67E7D-4780-43E1-B906-A31EA0968883}" destId="{C1C3979D-771E-42FA-B6C8-815C8E41D682}" srcOrd="3" destOrd="0" parTransId="{44661457-1F88-4717-9522-683F6B8762B2}" sibTransId="{3DF0E6DC-88CE-4372-BD1D-23B905BC7083}"/>
    <dgm:cxn modelId="{3430A3FA-5EE3-4E40-B8C5-3BEB4ABF922A}" type="presOf" srcId="{2589F9DA-2367-4DCE-8799-0776FAE3A91A}" destId="{F6094A4B-E874-40F5-86E4-B1959DF75264}" srcOrd="0" destOrd="0" presId="urn:microsoft.com/office/officeart/2005/8/layout/vList2"/>
    <dgm:cxn modelId="{E159F6E3-23DC-4D25-8281-9F6C1944B093}" type="presParOf" srcId="{3D168BB0-4276-4569-B8B8-A773C635B4EE}" destId="{F6094A4B-E874-40F5-86E4-B1959DF75264}" srcOrd="0" destOrd="0" presId="urn:microsoft.com/office/officeart/2005/8/layout/vList2"/>
    <dgm:cxn modelId="{E842901E-6A7B-4A32-A84B-4D5A18CF7650}" type="presParOf" srcId="{3D168BB0-4276-4569-B8B8-A773C635B4EE}" destId="{EDC480A2-205F-41A4-BC47-CB808F18DD6B}" srcOrd="1" destOrd="0" presId="urn:microsoft.com/office/officeart/2005/8/layout/vList2"/>
    <dgm:cxn modelId="{9FCBC9EC-47ED-4F30-B567-551405B8A6F5}" type="presParOf" srcId="{3D168BB0-4276-4569-B8B8-A773C635B4EE}" destId="{4B74F2DC-DD05-486A-BEBB-653F513C7866}" srcOrd="2" destOrd="0" presId="urn:microsoft.com/office/officeart/2005/8/layout/vList2"/>
    <dgm:cxn modelId="{386ECA70-B4AB-4D5C-BF67-0BADF5684C07}" type="presParOf" srcId="{3D168BB0-4276-4569-B8B8-A773C635B4EE}" destId="{F7E723ED-C924-4E72-845C-ABF0B7D82962}" srcOrd="3" destOrd="0" presId="urn:microsoft.com/office/officeart/2005/8/layout/vList2"/>
    <dgm:cxn modelId="{AD568250-DDB5-4305-8C8A-4AAAB67735A5}" type="presParOf" srcId="{3D168BB0-4276-4569-B8B8-A773C635B4EE}" destId="{CD80ED89-FBE7-4BB1-AFAF-05CA66D581D1}" srcOrd="4" destOrd="0" presId="urn:microsoft.com/office/officeart/2005/8/layout/vList2"/>
    <dgm:cxn modelId="{0A9F784A-AA68-48F3-A71D-8B4831EB778B}" type="presParOf" srcId="{3D168BB0-4276-4569-B8B8-A773C635B4EE}" destId="{DA4E7E08-D407-423B-A21A-6A5B22B2D8C8}" srcOrd="5" destOrd="0" presId="urn:microsoft.com/office/officeart/2005/8/layout/vList2"/>
    <dgm:cxn modelId="{0AAF8887-20EA-4ADA-94F7-5DF2EAD937CE}" type="presParOf" srcId="{3D168BB0-4276-4569-B8B8-A773C635B4EE}" destId="{34BD9656-DFD6-4DFB-8EF4-B8C77F4BE133}"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2B3A589-270B-4368-AF13-1AD16D3D88CE}" type="doc">
      <dgm:prSet loTypeId="urn:microsoft.com/office/officeart/2005/8/layout/cycle8" loCatId="cycle" qsTypeId="urn:microsoft.com/office/officeart/2005/8/quickstyle/simple1" qsCatId="simple" csTypeId="urn:microsoft.com/office/officeart/2005/8/colors/accent1_2" csCatId="accent1"/>
      <dgm:spPr/>
      <dgm:t>
        <a:bodyPr/>
        <a:lstStyle/>
        <a:p>
          <a:endParaRPr lang="en-US"/>
        </a:p>
      </dgm:t>
    </dgm:pt>
    <dgm:pt modelId="{EC0A8BDD-5EB0-486D-8E1F-01257E34EDAB}">
      <dgm:prSet/>
      <dgm:spPr/>
      <dgm:t>
        <a:bodyPr/>
        <a:lstStyle/>
        <a:p>
          <a:r>
            <a:rPr lang="en-US" dirty="0"/>
            <a:t>Avoid Financial Conflicts of Interest </a:t>
          </a:r>
        </a:p>
      </dgm:t>
    </dgm:pt>
    <dgm:pt modelId="{88B185FA-70A9-400B-AC78-A9A0878CA0F4}" type="parTrans" cxnId="{7C7D2101-721C-4A70-B148-416F48C1DFC4}">
      <dgm:prSet/>
      <dgm:spPr/>
      <dgm:t>
        <a:bodyPr/>
        <a:lstStyle/>
        <a:p>
          <a:endParaRPr lang="en-US"/>
        </a:p>
      </dgm:t>
    </dgm:pt>
    <dgm:pt modelId="{E21A27E2-6640-426B-A871-76A5F6BF4A8B}" type="sibTrans" cxnId="{7C7D2101-721C-4A70-B148-416F48C1DFC4}">
      <dgm:prSet/>
      <dgm:spPr/>
      <dgm:t>
        <a:bodyPr/>
        <a:lstStyle/>
        <a:p>
          <a:endParaRPr lang="en-US"/>
        </a:p>
      </dgm:t>
    </dgm:pt>
    <dgm:pt modelId="{92C7575D-4D50-456D-A42A-11A938AA66EA}">
      <dgm:prSet/>
      <dgm:spPr/>
      <dgm:t>
        <a:bodyPr/>
        <a:lstStyle/>
        <a:p>
          <a:r>
            <a:rPr lang="en-US" dirty="0"/>
            <a:t>Recusal</a:t>
          </a:r>
        </a:p>
      </dgm:t>
    </dgm:pt>
    <dgm:pt modelId="{2BFFBE20-D453-4C5D-9EA2-9AB6BB0E1CD5}" type="parTrans" cxnId="{579C8D4C-233C-4C94-9A0C-D761D3555103}">
      <dgm:prSet/>
      <dgm:spPr/>
      <dgm:t>
        <a:bodyPr/>
        <a:lstStyle/>
        <a:p>
          <a:endParaRPr lang="en-US"/>
        </a:p>
      </dgm:t>
    </dgm:pt>
    <dgm:pt modelId="{5EA7AC76-3091-47A8-A73D-002E13575B78}" type="sibTrans" cxnId="{579C8D4C-233C-4C94-9A0C-D761D3555103}">
      <dgm:prSet/>
      <dgm:spPr/>
      <dgm:t>
        <a:bodyPr/>
        <a:lstStyle/>
        <a:p>
          <a:endParaRPr lang="en-US"/>
        </a:p>
      </dgm:t>
    </dgm:pt>
    <dgm:pt modelId="{58FD3C19-1B53-4B46-B031-D43476A8ADB0}">
      <dgm:prSet/>
      <dgm:spPr/>
      <dgm:t>
        <a:bodyPr/>
        <a:lstStyle/>
        <a:p>
          <a:r>
            <a:rPr lang="en-US" dirty="0"/>
            <a:t>Annual Filing Requirement</a:t>
          </a:r>
        </a:p>
      </dgm:t>
    </dgm:pt>
    <dgm:pt modelId="{AC75A2FB-FFA5-40C2-A1CE-E6EC5B4F6921}" type="parTrans" cxnId="{C19C4371-BEC5-4E3E-9D22-98141D45DEF4}">
      <dgm:prSet/>
      <dgm:spPr/>
      <dgm:t>
        <a:bodyPr/>
        <a:lstStyle/>
        <a:p>
          <a:endParaRPr lang="en-US"/>
        </a:p>
      </dgm:t>
    </dgm:pt>
    <dgm:pt modelId="{C260CAF5-603C-480B-BD79-196A197B1CA6}" type="sibTrans" cxnId="{C19C4371-BEC5-4E3E-9D22-98141D45DEF4}">
      <dgm:prSet/>
      <dgm:spPr/>
      <dgm:t>
        <a:bodyPr/>
        <a:lstStyle/>
        <a:p>
          <a:endParaRPr lang="en-US"/>
        </a:p>
      </dgm:t>
    </dgm:pt>
    <dgm:pt modelId="{D4021947-5F3F-4BF4-A0A2-F0ABF8D12541}" type="pres">
      <dgm:prSet presAssocID="{02B3A589-270B-4368-AF13-1AD16D3D88CE}" presName="compositeShape" presStyleCnt="0">
        <dgm:presLayoutVars>
          <dgm:chMax val="7"/>
          <dgm:dir/>
          <dgm:resizeHandles val="exact"/>
        </dgm:presLayoutVars>
      </dgm:prSet>
      <dgm:spPr/>
    </dgm:pt>
    <dgm:pt modelId="{9A930060-FE00-44BC-BC62-04C130A43680}" type="pres">
      <dgm:prSet presAssocID="{02B3A589-270B-4368-AF13-1AD16D3D88CE}" presName="wedge1" presStyleLbl="node1" presStyleIdx="0" presStyleCnt="3"/>
      <dgm:spPr/>
    </dgm:pt>
    <dgm:pt modelId="{0A8761C6-5881-4BED-BDD7-173C65A9F304}" type="pres">
      <dgm:prSet presAssocID="{02B3A589-270B-4368-AF13-1AD16D3D88CE}" presName="dummy1a" presStyleCnt="0"/>
      <dgm:spPr/>
    </dgm:pt>
    <dgm:pt modelId="{5BE0F968-4D60-46FC-B7A3-0AA989C16AA0}" type="pres">
      <dgm:prSet presAssocID="{02B3A589-270B-4368-AF13-1AD16D3D88CE}" presName="dummy1b" presStyleCnt="0"/>
      <dgm:spPr/>
    </dgm:pt>
    <dgm:pt modelId="{3788786F-E235-497C-8352-EAD1795BA2D2}" type="pres">
      <dgm:prSet presAssocID="{02B3A589-270B-4368-AF13-1AD16D3D88CE}" presName="wedge1Tx" presStyleLbl="node1" presStyleIdx="0" presStyleCnt="3">
        <dgm:presLayoutVars>
          <dgm:chMax val="0"/>
          <dgm:chPref val="0"/>
          <dgm:bulletEnabled val="1"/>
        </dgm:presLayoutVars>
      </dgm:prSet>
      <dgm:spPr/>
    </dgm:pt>
    <dgm:pt modelId="{0668845B-13BF-4A20-910A-9FB8B8BA7F00}" type="pres">
      <dgm:prSet presAssocID="{02B3A589-270B-4368-AF13-1AD16D3D88CE}" presName="wedge2" presStyleLbl="node1" presStyleIdx="1" presStyleCnt="3"/>
      <dgm:spPr/>
    </dgm:pt>
    <dgm:pt modelId="{E8885D3F-7B76-4172-B8CF-F413A1BDBFF3}" type="pres">
      <dgm:prSet presAssocID="{02B3A589-270B-4368-AF13-1AD16D3D88CE}" presName="dummy2a" presStyleCnt="0"/>
      <dgm:spPr/>
    </dgm:pt>
    <dgm:pt modelId="{3EF17EF2-7B68-49BB-AEAE-36FC7E810DED}" type="pres">
      <dgm:prSet presAssocID="{02B3A589-270B-4368-AF13-1AD16D3D88CE}" presName="dummy2b" presStyleCnt="0"/>
      <dgm:spPr/>
    </dgm:pt>
    <dgm:pt modelId="{297C7458-DA00-415E-B16D-EF1764E3D58C}" type="pres">
      <dgm:prSet presAssocID="{02B3A589-270B-4368-AF13-1AD16D3D88CE}" presName="wedge2Tx" presStyleLbl="node1" presStyleIdx="1" presStyleCnt="3">
        <dgm:presLayoutVars>
          <dgm:chMax val="0"/>
          <dgm:chPref val="0"/>
          <dgm:bulletEnabled val="1"/>
        </dgm:presLayoutVars>
      </dgm:prSet>
      <dgm:spPr/>
    </dgm:pt>
    <dgm:pt modelId="{924546E1-F395-4F7F-801F-E4C68A0C52A6}" type="pres">
      <dgm:prSet presAssocID="{02B3A589-270B-4368-AF13-1AD16D3D88CE}" presName="wedge3" presStyleLbl="node1" presStyleIdx="2" presStyleCnt="3"/>
      <dgm:spPr/>
    </dgm:pt>
    <dgm:pt modelId="{9E57561F-7F7A-4B90-BB9E-15685D5FC001}" type="pres">
      <dgm:prSet presAssocID="{02B3A589-270B-4368-AF13-1AD16D3D88CE}" presName="dummy3a" presStyleCnt="0"/>
      <dgm:spPr/>
    </dgm:pt>
    <dgm:pt modelId="{90E7AD1D-A082-4949-8CF5-3ED7C4690CD5}" type="pres">
      <dgm:prSet presAssocID="{02B3A589-270B-4368-AF13-1AD16D3D88CE}" presName="dummy3b" presStyleCnt="0"/>
      <dgm:spPr/>
    </dgm:pt>
    <dgm:pt modelId="{692B5456-B710-4006-B485-AEF8DD18A34A}" type="pres">
      <dgm:prSet presAssocID="{02B3A589-270B-4368-AF13-1AD16D3D88CE}" presName="wedge3Tx" presStyleLbl="node1" presStyleIdx="2" presStyleCnt="3">
        <dgm:presLayoutVars>
          <dgm:chMax val="0"/>
          <dgm:chPref val="0"/>
          <dgm:bulletEnabled val="1"/>
        </dgm:presLayoutVars>
      </dgm:prSet>
      <dgm:spPr/>
    </dgm:pt>
    <dgm:pt modelId="{9AEBCA7E-8D55-48E2-A3B7-C312EF1E3862}" type="pres">
      <dgm:prSet presAssocID="{E21A27E2-6640-426B-A871-76A5F6BF4A8B}" presName="arrowWedge1" presStyleLbl="fgSibTrans2D1" presStyleIdx="0" presStyleCnt="3"/>
      <dgm:spPr/>
    </dgm:pt>
    <dgm:pt modelId="{445BD556-72A8-48A1-8123-DB7F82911BB9}" type="pres">
      <dgm:prSet presAssocID="{5EA7AC76-3091-47A8-A73D-002E13575B78}" presName="arrowWedge2" presStyleLbl="fgSibTrans2D1" presStyleIdx="1" presStyleCnt="3"/>
      <dgm:spPr/>
    </dgm:pt>
    <dgm:pt modelId="{AF383C69-9E19-4DB4-A4E1-104D21E73604}" type="pres">
      <dgm:prSet presAssocID="{C260CAF5-603C-480B-BD79-196A197B1CA6}" presName="arrowWedge3" presStyleLbl="fgSibTrans2D1" presStyleIdx="2" presStyleCnt="3"/>
      <dgm:spPr/>
    </dgm:pt>
  </dgm:ptLst>
  <dgm:cxnLst>
    <dgm:cxn modelId="{7C7D2101-721C-4A70-B148-416F48C1DFC4}" srcId="{02B3A589-270B-4368-AF13-1AD16D3D88CE}" destId="{EC0A8BDD-5EB0-486D-8E1F-01257E34EDAB}" srcOrd="0" destOrd="0" parTransId="{88B185FA-70A9-400B-AC78-A9A0878CA0F4}" sibTransId="{E21A27E2-6640-426B-A871-76A5F6BF4A8B}"/>
    <dgm:cxn modelId="{F5DFB333-16C3-40CD-B642-07030A38A460}" type="presOf" srcId="{92C7575D-4D50-456D-A42A-11A938AA66EA}" destId="{0668845B-13BF-4A20-910A-9FB8B8BA7F00}" srcOrd="0" destOrd="0" presId="urn:microsoft.com/office/officeart/2005/8/layout/cycle8"/>
    <dgm:cxn modelId="{579C8D4C-233C-4C94-9A0C-D761D3555103}" srcId="{02B3A589-270B-4368-AF13-1AD16D3D88CE}" destId="{92C7575D-4D50-456D-A42A-11A938AA66EA}" srcOrd="1" destOrd="0" parTransId="{2BFFBE20-D453-4C5D-9EA2-9AB6BB0E1CD5}" sibTransId="{5EA7AC76-3091-47A8-A73D-002E13575B78}"/>
    <dgm:cxn modelId="{C19C4371-BEC5-4E3E-9D22-98141D45DEF4}" srcId="{02B3A589-270B-4368-AF13-1AD16D3D88CE}" destId="{58FD3C19-1B53-4B46-B031-D43476A8ADB0}" srcOrd="2" destOrd="0" parTransId="{AC75A2FB-FFA5-40C2-A1CE-E6EC5B4F6921}" sibTransId="{C260CAF5-603C-480B-BD79-196A197B1CA6}"/>
    <dgm:cxn modelId="{1DF4A957-B4FA-4B5B-A491-64E6D6BD5A0E}" type="presOf" srcId="{EC0A8BDD-5EB0-486D-8E1F-01257E34EDAB}" destId="{9A930060-FE00-44BC-BC62-04C130A43680}" srcOrd="0" destOrd="0" presId="urn:microsoft.com/office/officeart/2005/8/layout/cycle8"/>
    <dgm:cxn modelId="{FC121C78-D555-4284-9DAA-576422B68C88}" type="presOf" srcId="{58FD3C19-1B53-4B46-B031-D43476A8ADB0}" destId="{924546E1-F395-4F7F-801F-E4C68A0C52A6}" srcOrd="0" destOrd="0" presId="urn:microsoft.com/office/officeart/2005/8/layout/cycle8"/>
    <dgm:cxn modelId="{1140BE9B-6721-4BDC-BFF6-57D4F6857850}" type="presOf" srcId="{92C7575D-4D50-456D-A42A-11A938AA66EA}" destId="{297C7458-DA00-415E-B16D-EF1764E3D58C}" srcOrd="1" destOrd="0" presId="urn:microsoft.com/office/officeart/2005/8/layout/cycle8"/>
    <dgm:cxn modelId="{DBD5B1D7-AA54-4E24-85CE-0BAA7EC05C02}" type="presOf" srcId="{58FD3C19-1B53-4B46-B031-D43476A8ADB0}" destId="{692B5456-B710-4006-B485-AEF8DD18A34A}" srcOrd="1" destOrd="0" presId="urn:microsoft.com/office/officeart/2005/8/layout/cycle8"/>
    <dgm:cxn modelId="{FECE1EEC-637C-461B-B73F-9B59BA01A2F0}" type="presOf" srcId="{02B3A589-270B-4368-AF13-1AD16D3D88CE}" destId="{D4021947-5F3F-4BF4-A0A2-F0ABF8D12541}" srcOrd="0" destOrd="0" presId="urn:microsoft.com/office/officeart/2005/8/layout/cycle8"/>
    <dgm:cxn modelId="{49AC67F3-2834-499A-B4D5-C79F5ED80BE1}" type="presOf" srcId="{EC0A8BDD-5EB0-486D-8E1F-01257E34EDAB}" destId="{3788786F-E235-497C-8352-EAD1795BA2D2}" srcOrd="1" destOrd="0" presId="urn:microsoft.com/office/officeart/2005/8/layout/cycle8"/>
    <dgm:cxn modelId="{F954AA6C-A2BE-4FDE-B0A5-46E81A05C650}" type="presParOf" srcId="{D4021947-5F3F-4BF4-A0A2-F0ABF8D12541}" destId="{9A930060-FE00-44BC-BC62-04C130A43680}" srcOrd="0" destOrd="0" presId="urn:microsoft.com/office/officeart/2005/8/layout/cycle8"/>
    <dgm:cxn modelId="{2FAD8316-75EE-49AF-9477-01D03EF5E988}" type="presParOf" srcId="{D4021947-5F3F-4BF4-A0A2-F0ABF8D12541}" destId="{0A8761C6-5881-4BED-BDD7-173C65A9F304}" srcOrd="1" destOrd="0" presId="urn:microsoft.com/office/officeart/2005/8/layout/cycle8"/>
    <dgm:cxn modelId="{75BC58B2-B427-45DE-8462-64240678EB29}" type="presParOf" srcId="{D4021947-5F3F-4BF4-A0A2-F0ABF8D12541}" destId="{5BE0F968-4D60-46FC-B7A3-0AA989C16AA0}" srcOrd="2" destOrd="0" presId="urn:microsoft.com/office/officeart/2005/8/layout/cycle8"/>
    <dgm:cxn modelId="{0BEDED1F-572B-41FD-AAC1-8351E209CB3E}" type="presParOf" srcId="{D4021947-5F3F-4BF4-A0A2-F0ABF8D12541}" destId="{3788786F-E235-497C-8352-EAD1795BA2D2}" srcOrd="3" destOrd="0" presId="urn:microsoft.com/office/officeart/2005/8/layout/cycle8"/>
    <dgm:cxn modelId="{3E610899-29E3-4735-ADB1-3CE2D1AFD030}" type="presParOf" srcId="{D4021947-5F3F-4BF4-A0A2-F0ABF8D12541}" destId="{0668845B-13BF-4A20-910A-9FB8B8BA7F00}" srcOrd="4" destOrd="0" presId="urn:microsoft.com/office/officeart/2005/8/layout/cycle8"/>
    <dgm:cxn modelId="{F34C7D45-F6CF-495A-A482-256856716278}" type="presParOf" srcId="{D4021947-5F3F-4BF4-A0A2-F0ABF8D12541}" destId="{E8885D3F-7B76-4172-B8CF-F413A1BDBFF3}" srcOrd="5" destOrd="0" presId="urn:microsoft.com/office/officeart/2005/8/layout/cycle8"/>
    <dgm:cxn modelId="{9CFE5D2B-5CDA-465D-A2CB-79B89F015D65}" type="presParOf" srcId="{D4021947-5F3F-4BF4-A0A2-F0ABF8D12541}" destId="{3EF17EF2-7B68-49BB-AEAE-36FC7E810DED}" srcOrd="6" destOrd="0" presId="urn:microsoft.com/office/officeart/2005/8/layout/cycle8"/>
    <dgm:cxn modelId="{D33F9DF2-834F-4AF7-819D-177D6A6CB56B}" type="presParOf" srcId="{D4021947-5F3F-4BF4-A0A2-F0ABF8D12541}" destId="{297C7458-DA00-415E-B16D-EF1764E3D58C}" srcOrd="7" destOrd="0" presId="urn:microsoft.com/office/officeart/2005/8/layout/cycle8"/>
    <dgm:cxn modelId="{30506EBB-14B1-4C15-AF45-E21D331C088E}" type="presParOf" srcId="{D4021947-5F3F-4BF4-A0A2-F0ABF8D12541}" destId="{924546E1-F395-4F7F-801F-E4C68A0C52A6}" srcOrd="8" destOrd="0" presId="urn:microsoft.com/office/officeart/2005/8/layout/cycle8"/>
    <dgm:cxn modelId="{33F12DBB-24B2-4A8B-946F-E8B35960AE8E}" type="presParOf" srcId="{D4021947-5F3F-4BF4-A0A2-F0ABF8D12541}" destId="{9E57561F-7F7A-4B90-BB9E-15685D5FC001}" srcOrd="9" destOrd="0" presId="urn:microsoft.com/office/officeart/2005/8/layout/cycle8"/>
    <dgm:cxn modelId="{52051344-BB07-48EC-8BEF-F750B58BDADB}" type="presParOf" srcId="{D4021947-5F3F-4BF4-A0A2-F0ABF8D12541}" destId="{90E7AD1D-A082-4949-8CF5-3ED7C4690CD5}" srcOrd="10" destOrd="0" presId="urn:microsoft.com/office/officeart/2005/8/layout/cycle8"/>
    <dgm:cxn modelId="{50E88887-E467-4DED-B22C-2E9BCEC1AF60}" type="presParOf" srcId="{D4021947-5F3F-4BF4-A0A2-F0ABF8D12541}" destId="{692B5456-B710-4006-B485-AEF8DD18A34A}" srcOrd="11" destOrd="0" presId="urn:microsoft.com/office/officeart/2005/8/layout/cycle8"/>
    <dgm:cxn modelId="{10574297-35F3-4C9B-9B54-1B62EDF44966}" type="presParOf" srcId="{D4021947-5F3F-4BF4-A0A2-F0ABF8D12541}" destId="{9AEBCA7E-8D55-48E2-A3B7-C312EF1E3862}" srcOrd="12" destOrd="0" presId="urn:microsoft.com/office/officeart/2005/8/layout/cycle8"/>
    <dgm:cxn modelId="{B081D8E1-2E61-4D9B-84D7-723B120CD511}" type="presParOf" srcId="{D4021947-5F3F-4BF4-A0A2-F0ABF8D12541}" destId="{445BD556-72A8-48A1-8123-DB7F82911BB9}" srcOrd="13" destOrd="0" presId="urn:microsoft.com/office/officeart/2005/8/layout/cycle8"/>
    <dgm:cxn modelId="{C6058D3C-B61C-49AF-B5D6-FF80717594C3}" type="presParOf" srcId="{D4021947-5F3F-4BF4-A0A2-F0ABF8D12541}" destId="{AF383C69-9E19-4DB4-A4E1-104D21E73604}"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2B3A589-270B-4368-AF13-1AD16D3D88CE}"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en-US"/>
        </a:p>
      </dgm:t>
    </dgm:pt>
    <dgm:pt modelId="{EC0A8BDD-5EB0-486D-8E1F-01257E34EDAB}">
      <dgm:prSet/>
      <dgm:spPr/>
      <dgm:t>
        <a:bodyPr/>
        <a:lstStyle/>
        <a:p>
          <a:r>
            <a:rPr lang="en-US" dirty="0"/>
            <a:t>Quarterly Reporting</a:t>
          </a:r>
        </a:p>
      </dgm:t>
    </dgm:pt>
    <dgm:pt modelId="{88B185FA-70A9-400B-AC78-A9A0878CA0F4}" type="parTrans" cxnId="{7C7D2101-721C-4A70-B148-416F48C1DFC4}">
      <dgm:prSet/>
      <dgm:spPr/>
      <dgm:t>
        <a:bodyPr/>
        <a:lstStyle/>
        <a:p>
          <a:endParaRPr lang="en-US"/>
        </a:p>
      </dgm:t>
    </dgm:pt>
    <dgm:pt modelId="{E21A27E2-6640-426B-A871-76A5F6BF4A8B}" type="sibTrans" cxnId="{7C7D2101-721C-4A70-B148-416F48C1DFC4}">
      <dgm:prSet/>
      <dgm:spPr/>
      <dgm:t>
        <a:bodyPr/>
        <a:lstStyle/>
        <a:p>
          <a:endParaRPr lang="en-US"/>
        </a:p>
      </dgm:t>
    </dgm:pt>
    <dgm:pt modelId="{92C7575D-4D50-456D-A42A-11A938AA66EA}">
      <dgm:prSet/>
      <dgm:spPr/>
      <dgm:t>
        <a:bodyPr/>
        <a:lstStyle/>
        <a:p>
          <a:r>
            <a:rPr lang="en-US" dirty="0"/>
            <a:t>Training </a:t>
          </a:r>
        </a:p>
      </dgm:t>
    </dgm:pt>
    <dgm:pt modelId="{2BFFBE20-D453-4C5D-9EA2-9AB6BB0E1CD5}" type="parTrans" cxnId="{579C8D4C-233C-4C94-9A0C-D761D3555103}">
      <dgm:prSet/>
      <dgm:spPr/>
      <dgm:t>
        <a:bodyPr/>
        <a:lstStyle/>
        <a:p>
          <a:endParaRPr lang="en-US"/>
        </a:p>
      </dgm:t>
    </dgm:pt>
    <dgm:pt modelId="{5EA7AC76-3091-47A8-A73D-002E13575B78}" type="sibTrans" cxnId="{579C8D4C-233C-4C94-9A0C-D761D3555103}">
      <dgm:prSet/>
      <dgm:spPr/>
      <dgm:t>
        <a:bodyPr/>
        <a:lstStyle/>
        <a:p>
          <a:endParaRPr lang="en-US"/>
        </a:p>
      </dgm:t>
    </dgm:pt>
    <dgm:pt modelId="{58FD3C19-1B53-4B46-B031-D43476A8ADB0}">
      <dgm:prSet/>
      <dgm:spPr/>
      <dgm:t>
        <a:bodyPr/>
        <a:lstStyle/>
        <a:p>
          <a:r>
            <a:rPr lang="en-US" dirty="0"/>
            <a:t>Annual Filing Requirement</a:t>
          </a:r>
        </a:p>
      </dgm:t>
    </dgm:pt>
    <dgm:pt modelId="{AC75A2FB-FFA5-40C2-A1CE-E6EC5B4F6921}" type="parTrans" cxnId="{C19C4371-BEC5-4E3E-9D22-98141D45DEF4}">
      <dgm:prSet/>
      <dgm:spPr/>
      <dgm:t>
        <a:bodyPr/>
        <a:lstStyle/>
        <a:p>
          <a:endParaRPr lang="en-US"/>
        </a:p>
      </dgm:t>
    </dgm:pt>
    <dgm:pt modelId="{C260CAF5-603C-480B-BD79-196A197B1CA6}" type="sibTrans" cxnId="{C19C4371-BEC5-4E3E-9D22-98141D45DEF4}">
      <dgm:prSet/>
      <dgm:spPr/>
      <dgm:t>
        <a:bodyPr/>
        <a:lstStyle/>
        <a:p>
          <a:endParaRPr lang="en-US"/>
        </a:p>
      </dgm:t>
    </dgm:pt>
    <dgm:pt modelId="{D4021947-5F3F-4BF4-A0A2-F0ABF8D12541}" type="pres">
      <dgm:prSet presAssocID="{02B3A589-270B-4368-AF13-1AD16D3D88CE}" presName="compositeShape" presStyleCnt="0">
        <dgm:presLayoutVars>
          <dgm:chMax val="7"/>
          <dgm:dir/>
          <dgm:resizeHandles val="exact"/>
        </dgm:presLayoutVars>
      </dgm:prSet>
      <dgm:spPr/>
    </dgm:pt>
    <dgm:pt modelId="{9A930060-FE00-44BC-BC62-04C130A43680}" type="pres">
      <dgm:prSet presAssocID="{02B3A589-270B-4368-AF13-1AD16D3D88CE}" presName="wedge1" presStyleLbl="node1" presStyleIdx="0" presStyleCnt="3"/>
      <dgm:spPr/>
    </dgm:pt>
    <dgm:pt modelId="{0A8761C6-5881-4BED-BDD7-173C65A9F304}" type="pres">
      <dgm:prSet presAssocID="{02B3A589-270B-4368-AF13-1AD16D3D88CE}" presName="dummy1a" presStyleCnt="0"/>
      <dgm:spPr/>
    </dgm:pt>
    <dgm:pt modelId="{5BE0F968-4D60-46FC-B7A3-0AA989C16AA0}" type="pres">
      <dgm:prSet presAssocID="{02B3A589-270B-4368-AF13-1AD16D3D88CE}" presName="dummy1b" presStyleCnt="0"/>
      <dgm:spPr/>
    </dgm:pt>
    <dgm:pt modelId="{3788786F-E235-497C-8352-EAD1795BA2D2}" type="pres">
      <dgm:prSet presAssocID="{02B3A589-270B-4368-AF13-1AD16D3D88CE}" presName="wedge1Tx" presStyleLbl="node1" presStyleIdx="0" presStyleCnt="3">
        <dgm:presLayoutVars>
          <dgm:chMax val="0"/>
          <dgm:chPref val="0"/>
          <dgm:bulletEnabled val="1"/>
        </dgm:presLayoutVars>
      </dgm:prSet>
      <dgm:spPr/>
    </dgm:pt>
    <dgm:pt modelId="{0668845B-13BF-4A20-910A-9FB8B8BA7F00}" type="pres">
      <dgm:prSet presAssocID="{02B3A589-270B-4368-AF13-1AD16D3D88CE}" presName="wedge2" presStyleLbl="node1" presStyleIdx="1" presStyleCnt="3" custLinFactNeighborX="408" custLinFactNeighborY="1111"/>
      <dgm:spPr/>
    </dgm:pt>
    <dgm:pt modelId="{E8885D3F-7B76-4172-B8CF-F413A1BDBFF3}" type="pres">
      <dgm:prSet presAssocID="{02B3A589-270B-4368-AF13-1AD16D3D88CE}" presName="dummy2a" presStyleCnt="0"/>
      <dgm:spPr/>
    </dgm:pt>
    <dgm:pt modelId="{3EF17EF2-7B68-49BB-AEAE-36FC7E810DED}" type="pres">
      <dgm:prSet presAssocID="{02B3A589-270B-4368-AF13-1AD16D3D88CE}" presName="dummy2b" presStyleCnt="0"/>
      <dgm:spPr/>
    </dgm:pt>
    <dgm:pt modelId="{297C7458-DA00-415E-B16D-EF1764E3D58C}" type="pres">
      <dgm:prSet presAssocID="{02B3A589-270B-4368-AF13-1AD16D3D88CE}" presName="wedge2Tx" presStyleLbl="node1" presStyleIdx="1" presStyleCnt="3">
        <dgm:presLayoutVars>
          <dgm:chMax val="0"/>
          <dgm:chPref val="0"/>
          <dgm:bulletEnabled val="1"/>
        </dgm:presLayoutVars>
      </dgm:prSet>
      <dgm:spPr/>
    </dgm:pt>
    <dgm:pt modelId="{924546E1-F395-4F7F-801F-E4C68A0C52A6}" type="pres">
      <dgm:prSet presAssocID="{02B3A589-270B-4368-AF13-1AD16D3D88CE}" presName="wedge3" presStyleLbl="node1" presStyleIdx="2" presStyleCnt="3"/>
      <dgm:spPr/>
    </dgm:pt>
    <dgm:pt modelId="{9E57561F-7F7A-4B90-BB9E-15685D5FC001}" type="pres">
      <dgm:prSet presAssocID="{02B3A589-270B-4368-AF13-1AD16D3D88CE}" presName="dummy3a" presStyleCnt="0"/>
      <dgm:spPr/>
    </dgm:pt>
    <dgm:pt modelId="{90E7AD1D-A082-4949-8CF5-3ED7C4690CD5}" type="pres">
      <dgm:prSet presAssocID="{02B3A589-270B-4368-AF13-1AD16D3D88CE}" presName="dummy3b" presStyleCnt="0"/>
      <dgm:spPr/>
    </dgm:pt>
    <dgm:pt modelId="{692B5456-B710-4006-B485-AEF8DD18A34A}" type="pres">
      <dgm:prSet presAssocID="{02B3A589-270B-4368-AF13-1AD16D3D88CE}" presName="wedge3Tx" presStyleLbl="node1" presStyleIdx="2" presStyleCnt="3">
        <dgm:presLayoutVars>
          <dgm:chMax val="0"/>
          <dgm:chPref val="0"/>
          <dgm:bulletEnabled val="1"/>
        </dgm:presLayoutVars>
      </dgm:prSet>
      <dgm:spPr/>
    </dgm:pt>
    <dgm:pt modelId="{9AEBCA7E-8D55-48E2-A3B7-C312EF1E3862}" type="pres">
      <dgm:prSet presAssocID="{E21A27E2-6640-426B-A871-76A5F6BF4A8B}" presName="arrowWedge1" presStyleLbl="fgSibTrans2D1" presStyleIdx="0" presStyleCnt="3"/>
      <dgm:spPr/>
    </dgm:pt>
    <dgm:pt modelId="{445BD556-72A8-48A1-8123-DB7F82911BB9}" type="pres">
      <dgm:prSet presAssocID="{5EA7AC76-3091-47A8-A73D-002E13575B78}" presName="arrowWedge2" presStyleLbl="fgSibTrans2D1" presStyleIdx="1" presStyleCnt="3"/>
      <dgm:spPr/>
    </dgm:pt>
    <dgm:pt modelId="{AF383C69-9E19-4DB4-A4E1-104D21E73604}" type="pres">
      <dgm:prSet presAssocID="{C260CAF5-603C-480B-BD79-196A197B1CA6}" presName="arrowWedge3" presStyleLbl="fgSibTrans2D1" presStyleIdx="2" presStyleCnt="3"/>
      <dgm:spPr/>
    </dgm:pt>
  </dgm:ptLst>
  <dgm:cxnLst>
    <dgm:cxn modelId="{7C7D2101-721C-4A70-B148-416F48C1DFC4}" srcId="{02B3A589-270B-4368-AF13-1AD16D3D88CE}" destId="{EC0A8BDD-5EB0-486D-8E1F-01257E34EDAB}" srcOrd="0" destOrd="0" parTransId="{88B185FA-70A9-400B-AC78-A9A0878CA0F4}" sibTransId="{E21A27E2-6640-426B-A871-76A5F6BF4A8B}"/>
    <dgm:cxn modelId="{F5DFB333-16C3-40CD-B642-07030A38A460}" type="presOf" srcId="{92C7575D-4D50-456D-A42A-11A938AA66EA}" destId="{0668845B-13BF-4A20-910A-9FB8B8BA7F00}" srcOrd="0" destOrd="0" presId="urn:microsoft.com/office/officeart/2005/8/layout/cycle8"/>
    <dgm:cxn modelId="{579C8D4C-233C-4C94-9A0C-D761D3555103}" srcId="{02B3A589-270B-4368-AF13-1AD16D3D88CE}" destId="{92C7575D-4D50-456D-A42A-11A938AA66EA}" srcOrd="1" destOrd="0" parTransId="{2BFFBE20-D453-4C5D-9EA2-9AB6BB0E1CD5}" sibTransId="{5EA7AC76-3091-47A8-A73D-002E13575B78}"/>
    <dgm:cxn modelId="{C19C4371-BEC5-4E3E-9D22-98141D45DEF4}" srcId="{02B3A589-270B-4368-AF13-1AD16D3D88CE}" destId="{58FD3C19-1B53-4B46-B031-D43476A8ADB0}" srcOrd="2" destOrd="0" parTransId="{AC75A2FB-FFA5-40C2-A1CE-E6EC5B4F6921}" sibTransId="{C260CAF5-603C-480B-BD79-196A197B1CA6}"/>
    <dgm:cxn modelId="{1DF4A957-B4FA-4B5B-A491-64E6D6BD5A0E}" type="presOf" srcId="{EC0A8BDD-5EB0-486D-8E1F-01257E34EDAB}" destId="{9A930060-FE00-44BC-BC62-04C130A43680}" srcOrd="0" destOrd="0" presId="urn:microsoft.com/office/officeart/2005/8/layout/cycle8"/>
    <dgm:cxn modelId="{FC121C78-D555-4284-9DAA-576422B68C88}" type="presOf" srcId="{58FD3C19-1B53-4B46-B031-D43476A8ADB0}" destId="{924546E1-F395-4F7F-801F-E4C68A0C52A6}" srcOrd="0" destOrd="0" presId="urn:microsoft.com/office/officeart/2005/8/layout/cycle8"/>
    <dgm:cxn modelId="{1140BE9B-6721-4BDC-BFF6-57D4F6857850}" type="presOf" srcId="{92C7575D-4D50-456D-A42A-11A938AA66EA}" destId="{297C7458-DA00-415E-B16D-EF1764E3D58C}" srcOrd="1" destOrd="0" presId="urn:microsoft.com/office/officeart/2005/8/layout/cycle8"/>
    <dgm:cxn modelId="{DBD5B1D7-AA54-4E24-85CE-0BAA7EC05C02}" type="presOf" srcId="{58FD3C19-1B53-4B46-B031-D43476A8ADB0}" destId="{692B5456-B710-4006-B485-AEF8DD18A34A}" srcOrd="1" destOrd="0" presId="urn:microsoft.com/office/officeart/2005/8/layout/cycle8"/>
    <dgm:cxn modelId="{FECE1EEC-637C-461B-B73F-9B59BA01A2F0}" type="presOf" srcId="{02B3A589-270B-4368-AF13-1AD16D3D88CE}" destId="{D4021947-5F3F-4BF4-A0A2-F0ABF8D12541}" srcOrd="0" destOrd="0" presId="urn:microsoft.com/office/officeart/2005/8/layout/cycle8"/>
    <dgm:cxn modelId="{49AC67F3-2834-499A-B4D5-C79F5ED80BE1}" type="presOf" srcId="{EC0A8BDD-5EB0-486D-8E1F-01257E34EDAB}" destId="{3788786F-E235-497C-8352-EAD1795BA2D2}" srcOrd="1" destOrd="0" presId="urn:microsoft.com/office/officeart/2005/8/layout/cycle8"/>
    <dgm:cxn modelId="{F954AA6C-A2BE-4FDE-B0A5-46E81A05C650}" type="presParOf" srcId="{D4021947-5F3F-4BF4-A0A2-F0ABF8D12541}" destId="{9A930060-FE00-44BC-BC62-04C130A43680}" srcOrd="0" destOrd="0" presId="urn:microsoft.com/office/officeart/2005/8/layout/cycle8"/>
    <dgm:cxn modelId="{2FAD8316-75EE-49AF-9477-01D03EF5E988}" type="presParOf" srcId="{D4021947-5F3F-4BF4-A0A2-F0ABF8D12541}" destId="{0A8761C6-5881-4BED-BDD7-173C65A9F304}" srcOrd="1" destOrd="0" presId="urn:microsoft.com/office/officeart/2005/8/layout/cycle8"/>
    <dgm:cxn modelId="{75BC58B2-B427-45DE-8462-64240678EB29}" type="presParOf" srcId="{D4021947-5F3F-4BF4-A0A2-F0ABF8D12541}" destId="{5BE0F968-4D60-46FC-B7A3-0AA989C16AA0}" srcOrd="2" destOrd="0" presId="urn:microsoft.com/office/officeart/2005/8/layout/cycle8"/>
    <dgm:cxn modelId="{0BEDED1F-572B-41FD-AAC1-8351E209CB3E}" type="presParOf" srcId="{D4021947-5F3F-4BF4-A0A2-F0ABF8D12541}" destId="{3788786F-E235-497C-8352-EAD1795BA2D2}" srcOrd="3" destOrd="0" presId="urn:microsoft.com/office/officeart/2005/8/layout/cycle8"/>
    <dgm:cxn modelId="{3E610899-29E3-4735-ADB1-3CE2D1AFD030}" type="presParOf" srcId="{D4021947-5F3F-4BF4-A0A2-F0ABF8D12541}" destId="{0668845B-13BF-4A20-910A-9FB8B8BA7F00}" srcOrd="4" destOrd="0" presId="urn:microsoft.com/office/officeart/2005/8/layout/cycle8"/>
    <dgm:cxn modelId="{F34C7D45-F6CF-495A-A482-256856716278}" type="presParOf" srcId="{D4021947-5F3F-4BF4-A0A2-F0ABF8D12541}" destId="{E8885D3F-7B76-4172-B8CF-F413A1BDBFF3}" srcOrd="5" destOrd="0" presId="urn:microsoft.com/office/officeart/2005/8/layout/cycle8"/>
    <dgm:cxn modelId="{9CFE5D2B-5CDA-465D-A2CB-79B89F015D65}" type="presParOf" srcId="{D4021947-5F3F-4BF4-A0A2-F0ABF8D12541}" destId="{3EF17EF2-7B68-49BB-AEAE-36FC7E810DED}" srcOrd="6" destOrd="0" presId="urn:microsoft.com/office/officeart/2005/8/layout/cycle8"/>
    <dgm:cxn modelId="{D33F9DF2-834F-4AF7-819D-177D6A6CB56B}" type="presParOf" srcId="{D4021947-5F3F-4BF4-A0A2-F0ABF8D12541}" destId="{297C7458-DA00-415E-B16D-EF1764E3D58C}" srcOrd="7" destOrd="0" presId="urn:microsoft.com/office/officeart/2005/8/layout/cycle8"/>
    <dgm:cxn modelId="{30506EBB-14B1-4C15-AF45-E21D331C088E}" type="presParOf" srcId="{D4021947-5F3F-4BF4-A0A2-F0ABF8D12541}" destId="{924546E1-F395-4F7F-801F-E4C68A0C52A6}" srcOrd="8" destOrd="0" presId="urn:microsoft.com/office/officeart/2005/8/layout/cycle8"/>
    <dgm:cxn modelId="{33F12DBB-24B2-4A8B-946F-E8B35960AE8E}" type="presParOf" srcId="{D4021947-5F3F-4BF4-A0A2-F0ABF8D12541}" destId="{9E57561F-7F7A-4B90-BB9E-15685D5FC001}" srcOrd="9" destOrd="0" presId="urn:microsoft.com/office/officeart/2005/8/layout/cycle8"/>
    <dgm:cxn modelId="{52051344-BB07-48EC-8BEF-F750B58BDADB}" type="presParOf" srcId="{D4021947-5F3F-4BF4-A0A2-F0ABF8D12541}" destId="{90E7AD1D-A082-4949-8CF5-3ED7C4690CD5}" srcOrd="10" destOrd="0" presId="urn:microsoft.com/office/officeart/2005/8/layout/cycle8"/>
    <dgm:cxn modelId="{50E88887-E467-4DED-B22C-2E9BCEC1AF60}" type="presParOf" srcId="{D4021947-5F3F-4BF4-A0A2-F0ABF8D12541}" destId="{692B5456-B710-4006-B485-AEF8DD18A34A}" srcOrd="11" destOrd="0" presId="urn:microsoft.com/office/officeart/2005/8/layout/cycle8"/>
    <dgm:cxn modelId="{10574297-35F3-4C9B-9B54-1B62EDF44966}" type="presParOf" srcId="{D4021947-5F3F-4BF4-A0A2-F0ABF8D12541}" destId="{9AEBCA7E-8D55-48E2-A3B7-C312EF1E3862}" srcOrd="12" destOrd="0" presId="urn:microsoft.com/office/officeart/2005/8/layout/cycle8"/>
    <dgm:cxn modelId="{B081D8E1-2E61-4D9B-84D7-723B120CD511}" type="presParOf" srcId="{D4021947-5F3F-4BF4-A0A2-F0ABF8D12541}" destId="{445BD556-72A8-48A1-8123-DB7F82911BB9}" srcOrd="13" destOrd="0" presId="urn:microsoft.com/office/officeart/2005/8/layout/cycle8"/>
    <dgm:cxn modelId="{C6058D3C-B61C-49AF-B5D6-FF80717594C3}" type="presParOf" srcId="{D4021947-5F3F-4BF4-A0A2-F0ABF8D12541}" destId="{AF383C69-9E19-4DB4-A4E1-104D21E73604}"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996C205-9308-44FF-BD45-D2130833182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D4ACB288-6D71-4455-A9B7-6376EA0FEB37}">
      <dgm:prSet/>
      <dgm:spPr/>
      <dgm:t>
        <a:bodyPr/>
        <a:lstStyle/>
        <a:p>
          <a:r>
            <a:rPr lang="en-US"/>
            <a:t>Department of Energy and Environment </a:t>
          </a:r>
        </a:p>
      </dgm:t>
    </dgm:pt>
    <dgm:pt modelId="{99AF12F1-FF40-414D-B1F9-A328F3CAFE9F}" type="parTrans" cxnId="{7113045E-7EA8-4511-A708-96001F16B55C}">
      <dgm:prSet/>
      <dgm:spPr/>
      <dgm:t>
        <a:bodyPr/>
        <a:lstStyle/>
        <a:p>
          <a:endParaRPr lang="en-US"/>
        </a:p>
      </dgm:t>
    </dgm:pt>
    <dgm:pt modelId="{08DC4B66-2E44-4496-83F1-600C240385F1}" type="sibTrans" cxnId="{7113045E-7EA8-4511-A708-96001F16B55C}">
      <dgm:prSet/>
      <dgm:spPr/>
      <dgm:t>
        <a:bodyPr/>
        <a:lstStyle/>
        <a:p>
          <a:endParaRPr lang="en-US"/>
        </a:p>
      </dgm:t>
    </dgm:pt>
    <dgm:pt modelId="{EEFF4478-D60E-4A3F-B2F2-598C5FD3C6E8}">
      <dgm:prSet/>
      <dgm:spPr/>
      <dgm:t>
        <a:bodyPr/>
        <a:lstStyle/>
        <a:p>
          <a:r>
            <a:rPr lang="en-US"/>
            <a:t>District Department of Transportation </a:t>
          </a:r>
        </a:p>
      </dgm:t>
    </dgm:pt>
    <dgm:pt modelId="{2128C153-3B36-46EA-9A3D-779453AA3AB6}" type="parTrans" cxnId="{4F257D9F-E001-4B49-960A-F82894C45E23}">
      <dgm:prSet/>
      <dgm:spPr/>
      <dgm:t>
        <a:bodyPr/>
        <a:lstStyle/>
        <a:p>
          <a:endParaRPr lang="en-US"/>
        </a:p>
      </dgm:t>
    </dgm:pt>
    <dgm:pt modelId="{E64E2609-F181-445C-9CD2-EC27AACDEA55}" type="sibTrans" cxnId="{4F257D9F-E001-4B49-960A-F82894C45E23}">
      <dgm:prSet/>
      <dgm:spPr/>
      <dgm:t>
        <a:bodyPr/>
        <a:lstStyle/>
        <a:p>
          <a:endParaRPr lang="en-US"/>
        </a:p>
      </dgm:t>
    </dgm:pt>
    <dgm:pt modelId="{D4B7877F-5658-4638-A567-F77CE0FCA4FB}">
      <dgm:prSet/>
      <dgm:spPr/>
      <dgm:t>
        <a:bodyPr/>
        <a:lstStyle/>
        <a:p>
          <a:r>
            <a:rPr lang="en-US"/>
            <a:t>Department of Health</a:t>
          </a:r>
        </a:p>
      </dgm:t>
    </dgm:pt>
    <dgm:pt modelId="{A66AA20E-C3B6-428D-ABAC-2AE2924DE08D}" type="parTrans" cxnId="{A0EEA519-4293-4F9B-ACCB-2508BB6EEB23}">
      <dgm:prSet/>
      <dgm:spPr/>
      <dgm:t>
        <a:bodyPr/>
        <a:lstStyle/>
        <a:p>
          <a:endParaRPr lang="en-US"/>
        </a:p>
      </dgm:t>
    </dgm:pt>
    <dgm:pt modelId="{9B62DB0F-5BB0-4801-830C-AD4651C59991}" type="sibTrans" cxnId="{A0EEA519-4293-4F9B-ACCB-2508BB6EEB23}">
      <dgm:prSet/>
      <dgm:spPr/>
      <dgm:t>
        <a:bodyPr/>
        <a:lstStyle/>
        <a:p>
          <a:endParaRPr lang="en-US"/>
        </a:p>
      </dgm:t>
    </dgm:pt>
    <dgm:pt modelId="{0A1E798E-51C6-4274-960F-CF2519383BE8}">
      <dgm:prSet/>
      <dgm:spPr/>
      <dgm:t>
        <a:bodyPr/>
        <a:lstStyle/>
        <a:p>
          <a:r>
            <a:rPr lang="en-US"/>
            <a:t>Office of the Chief Financial Officer</a:t>
          </a:r>
        </a:p>
      </dgm:t>
    </dgm:pt>
    <dgm:pt modelId="{ED486C28-E8AB-4F21-9757-B3F52AC1422B}" type="parTrans" cxnId="{F78C9EE1-FB94-4310-99C3-27B8ADE525C7}">
      <dgm:prSet/>
      <dgm:spPr/>
      <dgm:t>
        <a:bodyPr/>
        <a:lstStyle/>
        <a:p>
          <a:endParaRPr lang="en-US"/>
        </a:p>
      </dgm:t>
    </dgm:pt>
    <dgm:pt modelId="{4EC33FDA-DADE-4528-BB40-D583AF38DCFB}" type="sibTrans" cxnId="{F78C9EE1-FB94-4310-99C3-27B8ADE525C7}">
      <dgm:prSet/>
      <dgm:spPr/>
      <dgm:t>
        <a:bodyPr/>
        <a:lstStyle/>
        <a:p>
          <a:endParaRPr lang="en-US"/>
        </a:p>
      </dgm:t>
    </dgm:pt>
    <dgm:pt modelId="{AFE4AF35-D959-4F1A-A508-8A20FF3AB962}">
      <dgm:prSet/>
      <dgm:spPr/>
      <dgm:t>
        <a:bodyPr/>
        <a:lstStyle/>
        <a:p>
          <a:r>
            <a:rPr lang="en-US" dirty="0"/>
            <a:t>Office of Contracting and Procurement </a:t>
          </a:r>
        </a:p>
      </dgm:t>
    </dgm:pt>
    <dgm:pt modelId="{24B216D4-E56C-407E-B0AD-06B0EEB9F3EE}" type="parTrans" cxnId="{F6F854B0-590F-45BB-B580-4CBC39E7EFC5}">
      <dgm:prSet/>
      <dgm:spPr/>
      <dgm:t>
        <a:bodyPr/>
        <a:lstStyle/>
        <a:p>
          <a:endParaRPr lang="en-US"/>
        </a:p>
      </dgm:t>
    </dgm:pt>
    <dgm:pt modelId="{5BC8CFBD-0910-4982-8124-B9A6F74050AD}" type="sibTrans" cxnId="{F6F854B0-590F-45BB-B580-4CBC39E7EFC5}">
      <dgm:prSet/>
      <dgm:spPr/>
      <dgm:t>
        <a:bodyPr/>
        <a:lstStyle/>
        <a:p>
          <a:endParaRPr lang="en-US"/>
        </a:p>
      </dgm:t>
    </dgm:pt>
    <dgm:pt modelId="{2C87F41A-FBE1-498E-9707-762190301CA2}">
      <dgm:prSet/>
      <dgm:spPr/>
      <dgm:t>
        <a:bodyPr/>
        <a:lstStyle/>
        <a:p>
          <a:r>
            <a:rPr lang="en-US"/>
            <a:t>Department of Motor Vehicles </a:t>
          </a:r>
        </a:p>
      </dgm:t>
    </dgm:pt>
    <dgm:pt modelId="{84FF1C81-9592-4259-851A-1E32BA0C1781}" type="parTrans" cxnId="{D295B04A-712F-48A6-9B99-07C484ECFF96}">
      <dgm:prSet/>
      <dgm:spPr/>
      <dgm:t>
        <a:bodyPr/>
        <a:lstStyle/>
        <a:p>
          <a:endParaRPr lang="en-US"/>
        </a:p>
      </dgm:t>
    </dgm:pt>
    <dgm:pt modelId="{B1C1748C-B8CD-45CE-8A96-9DA29E686752}" type="sibTrans" cxnId="{D295B04A-712F-48A6-9B99-07C484ECFF96}">
      <dgm:prSet/>
      <dgm:spPr/>
      <dgm:t>
        <a:bodyPr/>
        <a:lstStyle/>
        <a:p>
          <a:endParaRPr lang="en-US"/>
        </a:p>
      </dgm:t>
    </dgm:pt>
    <dgm:pt modelId="{7D1DDA2B-3C11-4EAB-B2A2-C12A64D25DA5}">
      <dgm:prSet/>
      <dgm:spPr/>
      <dgm:t>
        <a:bodyPr/>
        <a:lstStyle/>
        <a:p>
          <a:r>
            <a:rPr lang="en-US"/>
            <a:t>Department of Disability Services </a:t>
          </a:r>
        </a:p>
      </dgm:t>
    </dgm:pt>
    <dgm:pt modelId="{7C5897C4-6BF7-485F-B634-79F2311F2ED5}" type="parTrans" cxnId="{7109CBAA-0EAC-4DE7-9E25-BE11062EADBE}">
      <dgm:prSet/>
      <dgm:spPr/>
      <dgm:t>
        <a:bodyPr/>
        <a:lstStyle/>
        <a:p>
          <a:endParaRPr lang="en-US"/>
        </a:p>
      </dgm:t>
    </dgm:pt>
    <dgm:pt modelId="{E6B5DE2D-F5FC-45FC-8822-0A26DF5CAE8C}" type="sibTrans" cxnId="{7109CBAA-0EAC-4DE7-9E25-BE11062EADBE}">
      <dgm:prSet/>
      <dgm:spPr/>
      <dgm:t>
        <a:bodyPr/>
        <a:lstStyle/>
        <a:p>
          <a:endParaRPr lang="en-US"/>
        </a:p>
      </dgm:t>
    </dgm:pt>
    <dgm:pt modelId="{103AE3C4-D42C-4AE0-B9C8-3B1FA77E3149}">
      <dgm:prSet/>
      <dgm:spPr/>
      <dgm:t>
        <a:bodyPr/>
        <a:lstStyle/>
        <a:p>
          <a:r>
            <a:rPr lang="en-US"/>
            <a:t>Department of Insurance, Securities, and Banking </a:t>
          </a:r>
        </a:p>
      </dgm:t>
    </dgm:pt>
    <dgm:pt modelId="{DAA0FA65-ACEC-4AC2-88F7-F5E5DC55DFAC}" type="parTrans" cxnId="{AD27486E-1037-446F-8715-3277D1C55FEC}">
      <dgm:prSet/>
      <dgm:spPr/>
      <dgm:t>
        <a:bodyPr/>
        <a:lstStyle/>
        <a:p>
          <a:endParaRPr lang="en-US"/>
        </a:p>
      </dgm:t>
    </dgm:pt>
    <dgm:pt modelId="{7C854F83-AD07-42C9-B1C4-9A8C1BECFC8A}" type="sibTrans" cxnId="{AD27486E-1037-446F-8715-3277D1C55FEC}">
      <dgm:prSet/>
      <dgm:spPr/>
      <dgm:t>
        <a:bodyPr/>
        <a:lstStyle/>
        <a:p>
          <a:endParaRPr lang="en-US"/>
        </a:p>
      </dgm:t>
    </dgm:pt>
    <dgm:pt modelId="{7AA64134-32DF-4187-A4ED-A5BAA8B97464}">
      <dgm:prSet/>
      <dgm:spPr/>
      <dgm:t>
        <a:bodyPr/>
        <a:lstStyle/>
        <a:p>
          <a:r>
            <a:rPr lang="en-US" dirty="0"/>
            <a:t>Fire and EMS Department</a:t>
          </a:r>
        </a:p>
      </dgm:t>
    </dgm:pt>
    <dgm:pt modelId="{791AD225-C25F-41B5-A866-E39758C55390}" type="parTrans" cxnId="{F563024C-5AF4-4D78-B73F-570ED3D4B342}">
      <dgm:prSet/>
      <dgm:spPr/>
      <dgm:t>
        <a:bodyPr/>
        <a:lstStyle/>
        <a:p>
          <a:endParaRPr lang="en-US"/>
        </a:p>
      </dgm:t>
    </dgm:pt>
    <dgm:pt modelId="{1169FDFF-E714-40AA-A658-01F5A7EFE98E}" type="sibTrans" cxnId="{F563024C-5AF4-4D78-B73F-570ED3D4B342}">
      <dgm:prSet/>
      <dgm:spPr/>
      <dgm:t>
        <a:bodyPr/>
        <a:lstStyle/>
        <a:p>
          <a:endParaRPr lang="en-US"/>
        </a:p>
      </dgm:t>
    </dgm:pt>
    <dgm:pt modelId="{B50EF69C-7FB5-46D0-907F-13AFF4A04D6A}">
      <dgm:prSet/>
      <dgm:spPr/>
      <dgm:t>
        <a:bodyPr/>
        <a:lstStyle/>
        <a:p>
          <a:r>
            <a:rPr lang="en-US"/>
            <a:t>Department of Licensing and Consumer Protection</a:t>
          </a:r>
        </a:p>
      </dgm:t>
    </dgm:pt>
    <dgm:pt modelId="{A13DEB25-7C31-4C6B-BA90-46099C75CC31}" type="parTrans" cxnId="{829FE89A-C03C-42A1-A168-1B4B02DA4B2E}">
      <dgm:prSet/>
      <dgm:spPr/>
      <dgm:t>
        <a:bodyPr/>
        <a:lstStyle/>
        <a:p>
          <a:endParaRPr lang="en-US"/>
        </a:p>
      </dgm:t>
    </dgm:pt>
    <dgm:pt modelId="{EE272D31-800A-4A7C-95BF-77A05E91B903}" type="sibTrans" cxnId="{829FE89A-C03C-42A1-A168-1B4B02DA4B2E}">
      <dgm:prSet/>
      <dgm:spPr/>
      <dgm:t>
        <a:bodyPr/>
        <a:lstStyle/>
        <a:p>
          <a:endParaRPr lang="en-US"/>
        </a:p>
      </dgm:t>
    </dgm:pt>
    <dgm:pt modelId="{418AA5B9-4D60-4C67-B2FB-457E240506A9}">
      <dgm:prSet/>
      <dgm:spPr/>
      <dgm:t>
        <a:bodyPr/>
        <a:lstStyle/>
        <a:p>
          <a:r>
            <a:rPr lang="en-US" dirty="0"/>
            <a:t>Office of the Inspector General</a:t>
          </a:r>
        </a:p>
      </dgm:t>
    </dgm:pt>
    <dgm:pt modelId="{004F25B9-3760-45DC-AFEC-BEF2C072DFB0}" type="parTrans" cxnId="{12771063-7074-4576-8A04-8EA835F8E990}">
      <dgm:prSet/>
      <dgm:spPr/>
      <dgm:t>
        <a:bodyPr/>
        <a:lstStyle/>
        <a:p>
          <a:endParaRPr lang="en-US"/>
        </a:p>
      </dgm:t>
    </dgm:pt>
    <dgm:pt modelId="{CD4507C0-11DB-4956-A1EF-6EF944BC6003}" type="sibTrans" cxnId="{12771063-7074-4576-8A04-8EA835F8E990}">
      <dgm:prSet/>
      <dgm:spPr/>
      <dgm:t>
        <a:bodyPr/>
        <a:lstStyle/>
        <a:p>
          <a:endParaRPr lang="en-US"/>
        </a:p>
      </dgm:t>
    </dgm:pt>
    <dgm:pt modelId="{8719B28F-D034-4C6C-B19A-ED251338F1F6}">
      <dgm:prSet/>
      <dgm:spPr/>
      <dgm:t>
        <a:bodyPr/>
        <a:lstStyle/>
        <a:p>
          <a:r>
            <a:rPr lang="en-US"/>
            <a:t>Department of For-Hire Vehicles</a:t>
          </a:r>
        </a:p>
      </dgm:t>
    </dgm:pt>
    <dgm:pt modelId="{2C5FD748-9455-4770-A569-9497FAD2277D}" type="parTrans" cxnId="{918D3B46-3FC6-4F3B-BC90-717009A70667}">
      <dgm:prSet/>
      <dgm:spPr/>
      <dgm:t>
        <a:bodyPr/>
        <a:lstStyle/>
        <a:p>
          <a:endParaRPr lang="en-US"/>
        </a:p>
      </dgm:t>
    </dgm:pt>
    <dgm:pt modelId="{02303A9C-D755-4A93-B50F-55DCDBAAADCA}" type="sibTrans" cxnId="{918D3B46-3FC6-4F3B-BC90-717009A70667}">
      <dgm:prSet/>
      <dgm:spPr/>
      <dgm:t>
        <a:bodyPr/>
        <a:lstStyle/>
        <a:p>
          <a:endParaRPr lang="en-US"/>
        </a:p>
      </dgm:t>
    </dgm:pt>
    <dgm:pt modelId="{D8A69912-3BDB-40DA-8498-477141708EB0}">
      <dgm:prSet/>
      <dgm:spPr/>
      <dgm:t>
        <a:bodyPr/>
        <a:lstStyle/>
        <a:p>
          <a:r>
            <a:rPr lang="en-US"/>
            <a:t>Public Service Commission</a:t>
          </a:r>
        </a:p>
      </dgm:t>
    </dgm:pt>
    <dgm:pt modelId="{620EB304-1518-4837-8CB6-63982196A06F}" type="parTrans" cxnId="{4B6E0FB8-DB96-4CDA-B3A5-19FF4DAF6A0C}">
      <dgm:prSet/>
      <dgm:spPr/>
      <dgm:t>
        <a:bodyPr/>
        <a:lstStyle/>
        <a:p>
          <a:endParaRPr lang="en-US"/>
        </a:p>
      </dgm:t>
    </dgm:pt>
    <dgm:pt modelId="{F29E11AC-E79E-4483-809B-07C26D735E1C}" type="sibTrans" cxnId="{4B6E0FB8-DB96-4CDA-B3A5-19FF4DAF6A0C}">
      <dgm:prSet/>
      <dgm:spPr/>
      <dgm:t>
        <a:bodyPr/>
        <a:lstStyle/>
        <a:p>
          <a:endParaRPr lang="en-US"/>
        </a:p>
      </dgm:t>
    </dgm:pt>
    <dgm:pt modelId="{4E20A9A7-839E-4671-BBB6-21EBD132BD0E}">
      <dgm:prSet/>
      <dgm:spPr/>
      <dgm:t>
        <a:bodyPr/>
        <a:lstStyle/>
        <a:p>
          <a:r>
            <a:rPr lang="en-US"/>
            <a:t>Office of the City Administrator </a:t>
          </a:r>
        </a:p>
      </dgm:t>
    </dgm:pt>
    <dgm:pt modelId="{DA8B2761-F375-4C5E-A47F-2621F97D7E37}" type="parTrans" cxnId="{6D3433BC-C876-4DCA-9B15-BBF21B54B28B}">
      <dgm:prSet/>
      <dgm:spPr/>
      <dgm:t>
        <a:bodyPr/>
        <a:lstStyle/>
        <a:p>
          <a:endParaRPr lang="en-US"/>
        </a:p>
      </dgm:t>
    </dgm:pt>
    <dgm:pt modelId="{BC9618A0-6BAC-48B9-ABDC-ADBEA7808044}" type="sibTrans" cxnId="{6D3433BC-C876-4DCA-9B15-BBF21B54B28B}">
      <dgm:prSet/>
      <dgm:spPr/>
      <dgm:t>
        <a:bodyPr/>
        <a:lstStyle/>
        <a:p>
          <a:endParaRPr lang="en-US"/>
        </a:p>
      </dgm:t>
    </dgm:pt>
    <dgm:pt modelId="{97AF9AEA-691B-407A-B645-9AA72F269D70}">
      <dgm:prSet/>
      <dgm:spPr/>
      <dgm:t>
        <a:bodyPr/>
        <a:lstStyle/>
        <a:p>
          <a:r>
            <a:rPr lang="en-US"/>
            <a:t>D.C. Housing Finance Agency</a:t>
          </a:r>
        </a:p>
      </dgm:t>
    </dgm:pt>
    <dgm:pt modelId="{5DA9616B-E8BC-45AF-8B89-BC8F1A6A1E42}" type="parTrans" cxnId="{493EF150-8A8C-4984-BB6C-5C8939FDB7F9}">
      <dgm:prSet/>
      <dgm:spPr/>
      <dgm:t>
        <a:bodyPr/>
        <a:lstStyle/>
        <a:p>
          <a:endParaRPr lang="en-US"/>
        </a:p>
      </dgm:t>
    </dgm:pt>
    <dgm:pt modelId="{D4FECE59-8873-4E78-AC51-7A835BBDCEDD}" type="sibTrans" cxnId="{493EF150-8A8C-4984-BB6C-5C8939FDB7F9}">
      <dgm:prSet/>
      <dgm:spPr/>
      <dgm:t>
        <a:bodyPr/>
        <a:lstStyle/>
        <a:p>
          <a:endParaRPr lang="en-US"/>
        </a:p>
      </dgm:t>
    </dgm:pt>
    <dgm:pt modelId="{F0C9E33F-0909-42F2-9D86-46FC288EBC60}">
      <dgm:prSet/>
      <dgm:spPr/>
      <dgm:t>
        <a:bodyPr/>
        <a:lstStyle/>
        <a:p>
          <a:r>
            <a:rPr lang="en-US"/>
            <a:t>Alcoholic Beverage and Cannabis Administration</a:t>
          </a:r>
        </a:p>
      </dgm:t>
    </dgm:pt>
    <dgm:pt modelId="{7FB60DAF-313B-4B34-83D5-AB788CBBEF32}" type="parTrans" cxnId="{AC7CA737-8910-4BBB-9EB2-E0D154B63BD5}">
      <dgm:prSet/>
      <dgm:spPr/>
      <dgm:t>
        <a:bodyPr/>
        <a:lstStyle/>
        <a:p>
          <a:endParaRPr lang="en-US"/>
        </a:p>
      </dgm:t>
    </dgm:pt>
    <dgm:pt modelId="{90572521-B9E9-493D-8FCD-D066179F0C20}" type="sibTrans" cxnId="{AC7CA737-8910-4BBB-9EB2-E0D154B63BD5}">
      <dgm:prSet/>
      <dgm:spPr/>
      <dgm:t>
        <a:bodyPr/>
        <a:lstStyle/>
        <a:p>
          <a:endParaRPr lang="en-US"/>
        </a:p>
      </dgm:t>
    </dgm:pt>
    <dgm:pt modelId="{08AE69A7-F531-440F-9955-983DFBBBB69B}">
      <dgm:prSet/>
      <dgm:spPr/>
      <dgm:t>
        <a:bodyPr/>
        <a:lstStyle/>
        <a:p>
          <a:r>
            <a:rPr lang="en-US"/>
            <a:t>Office of Risk Management </a:t>
          </a:r>
        </a:p>
      </dgm:t>
    </dgm:pt>
    <dgm:pt modelId="{AF3340E4-907A-426F-9A33-6E45326B0CF6}" type="parTrans" cxnId="{6BDD5F50-FC7C-4BB8-97BD-29CB3D81F72B}">
      <dgm:prSet/>
      <dgm:spPr/>
      <dgm:t>
        <a:bodyPr/>
        <a:lstStyle/>
        <a:p>
          <a:endParaRPr lang="en-US"/>
        </a:p>
      </dgm:t>
    </dgm:pt>
    <dgm:pt modelId="{1EEB0348-7D3F-45EE-A978-2CC4B58DD5CC}" type="sibTrans" cxnId="{6BDD5F50-FC7C-4BB8-97BD-29CB3D81F72B}">
      <dgm:prSet/>
      <dgm:spPr/>
      <dgm:t>
        <a:bodyPr/>
        <a:lstStyle/>
        <a:p>
          <a:endParaRPr lang="en-US"/>
        </a:p>
      </dgm:t>
    </dgm:pt>
    <dgm:pt modelId="{6D914268-710D-4D64-BEBF-DCD39F23501E}">
      <dgm:prSet/>
      <dgm:spPr/>
      <dgm:t>
        <a:bodyPr/>
        <a:lstStyle/>
        <a:p>
          <a:r>
            <a:rPr lang="en-US"/>
            <a:t>Office of the D.C. Auditor </a:t>
          </a:r>
        </a:p>
      </dgm:t>
    </dgm:pt>
    <dgm:pt modelId="{0EC8B72C-CDAC-4E00-996A-5893E75FB4C6}" type="parTrans" cxnId="{68D7C94E-8E73-4BCD-AB5D-6221F01FE8D1}">
      <dgm:prSet/>
      <dgm:spPr/>
      <dgm:t>
        <a:bodyPr/>
        <a:lstStyle/>
        <a:p>
          <a:endParaRPr lang="en-US"/>
        </a:p>
      </dgm:t>
    </dgm:pt>
    <dgm:pt modelId="{5C914ABE-C589-4904-8CB8-C6021149B268}" type="sibTrans" cxnId="{68D7C94E-8E73-4BCD-AB5D-6221F01FE8D1}">
      <dgm:prSet/>
      <dgm:spPr/>
      <dgm:t>
        <a:bodyPr/>
        <a:lstStyle/>
        <a:p>
          <a:endParaRPr lang="en-US"/>
        </a:p>
      </dgm:t>
    </dgm:pt>
    <dgm:pt modelId="{68F56C40-8774-4FC8-BCAF-B76ED5DAE089}">
      <dgm:prSet/>
      <dgm:spPr/>
      <dgm:t>
        <a:bodyPr/>
        <a:lstStyle/>
        <a:p>
          <a:r>
            <a:rPr lang="en-US" dirty="0"/>
            <a:t>Office of Neighborhood Safety &amp; Engagement</a:t>
          </a:r>
        </a:p>
      </dgm:t>
    </dgm:pt>
    <dgm:pt modelId="{52FEBA20-B38E-465B-83AA-804C87BD8448}" type="parTrans" cxnId="{BD3AA296-AA7D-4E7A-84D9-F1413FCB496F}">
      <dgm:prSet/>
      <dgm:spPr/>
      <dgm:t>
        <a:bodyPr/>
        <a:lstStyle/>
        <a:p>
          <a:endParaRPr lang="en-US"/>
        </a:p>
      </dgm:t>
    </dgm:pt>
    <dgm:pt modelId="{28386D46-A484-4049-8E23-3BD8646C44AF}" type="sibTrans" cxnId="{BD3AA296-AA7D-4E7A-84D9-F1413FCB496F}">
      <dgm:prSet/>
      <dgm:spPr/>
      <dgm:t>
        <a:bodyPr/>
        <a:lstStyle/>
        <a:p>
          <a:endParaRPr lang="en-US"/>
        </a:p>
      </dgm:t>
    </dgm:pt>
    <dgm:pt modelId="{D4B6900A-260E-453F-BB8C-B30CDA99C688}" type="pres">
      <dgm:prSet presAssocID="{F996C205-9308-44FF-BD45-D21308331829}" presName="diagram" presStyleCnt="0">
        <dgm:presLayoutVars>
          <dgm:dir/>
          <dgm:resizeHandles val="exact"/>
        </dgm:presLayoutVars>
      </dgm:prSet>
      <dgm:spPr/>
    </dgm:pt>
    <dgm:pt modelId="{C3AECC1C-4AC6-4A99-BC15-7FD3B3AFBB6C}" type="pres">
      <dgm:prSet presAssocID="{D4ACB288-6D71-4455-A9B7-6376EA0FEB37}" presName="node" presStyleLbl="node1" presStyleIdx="0" presStyleCnt="19">
        <dgm:presLayoutVars>
          <dgm:bulletEnabled val="1"/>
        </dgm:presLayoutVars>
      </dgm:prSet>
      <dgm:spPr/>
    </dgm:pt>
    <dgm:pt modelId="{665C2F8B-FC06-4DF4-AE37-0BD305368B9F}" type="pres">
      <dgm:prSet presAssocID="{08DC4B66-2E44-4496-83F1-600C240385F1}" presName="sibTrans" presStyleCnt="0"/>
      <dgm:spPr/>
    </dgm:pt>
    <dgm:pt modelId="{34B44FE1-B34A-4238-BE88-74176ACCC7A4}" type="pres">
      <dgm:prSet presAssocID="{EEFF4478-D60E-4A3F-B2F2-598C5FD3C6E8}" presName="node" presStyleLbl="node1" presStyleIdx="1" presStyleCnt="19" custLinFactNeighborX="3683" custLinFactNeighborY="-958">
        <dgm:presLayoutVars>
          <dgm:bulletEnabled val="1"/>
        </dgm:presLayoutVars>
      </dgm:prSet>
      <dgm:spPr/>
    </dgm:pt>
    <dgm:pt modelId="{BDE90AFF-BB95-4937-83F6-16E19FE90717}" type="pres">
      <dgm:prSet presAssocID="{E64E2609-F181-445C-9CD2-EC27AACDEA55}" presName="sibTrans" presStyleCnt="0"/>
      <dgm:spPr/>
    </dgm:pt>
    <dgm:pt modelId="{93F0261A-C505-418C-9535-96DE439DA817}" type="pres">
      <dgm:prSet presAssocID="{D4B7877F-5658-4638-A567-F77CE0FCA4FB}" presName="node" presStyleLbl="node1" presStyleIdx="2" presStyleCnt="19">
        <dgm:presLayoutVars>
          <dgm:bulletEnabled val="1"/>
        </dgm:presLayoutVars>
      </dgm:prSet>
      <dgm:spPr/>
    </dgm:pt>
    <dgm:pt modelId="{B9800A16-F6C7-4AA7-AF39-DBDC753AD649}" type="pres">
      <dgm:prSet presAssocID="{9B62DB0F-5BB0-4801-830C-AD4651C59991}" presName="sibTrans" presStyleCnt="0"/>
      <dgm:spPr/>
    </dgm:pt>
    <dgm:pt modelId="{0373D30C-B4DD-44E2-A11E-8C6721C94075}" type="pres">
      <dgm:prSet presAssocID="{0A1E798E-51C6-4274-960F-CF2519383BE8}" presName="node" presStyleLbl="node1" presStyleIdx="3" presStyleCnt="19">
        <dgm:presLayoutVars>
          <dgm:bulletEnabled val="1"/>
        </dgm:presLayoutVars>
      </dgm:prSet>
      <dgm:spPr/>
    </dgm:pt>
    <dgm:pt modelId="{3E460280-E153-42F5-9F14-8CB1CD60EAFF}" type="pres">
      <dgm:prSet presAssocID="{4EC33FDA-DADE-4528-BB40-D583AF38DCFB}" presName="sibTrans" presStyleCnt="0"/>
      <dgm:spPr/>
    </dgm:pt>
    <dgm:pt modelId="{E555FF75-F556-4B5B-8BA0-32C4C60BA081}" type="pres">
      <dgm:prSet presAssocID="{AFE4AF35-D959-4F1A-A508-8A20FF3AB962}" presName="node" presStyleLbl="node1" presStyleIdx="4" presStyleCnt="19">
        <dgm:presLayoutVars>
          <dgm:bulletEnabled val="1"/>
        </dgm:presLayoutVars>
      </dgm:prSet>
      <dgm:spPr/>
    </dgm:pt>
    <dgm:pt modelId="{3A832124-DBE8-4FFB-A182-9839B91CB542}" type="pres">
      <dgm:prSet presAssocID="{5BC8CFBD-0910-4982-8124-B9A6F74050AD}" presName="sibTrans" presStyleCnt="0"/>
      <dgm:spPr/>
    </dgm:pt>
    <dgm:pt modelId="{B1BD76CA-D28B-4306-B860-98114E67F1E5}" type="pres">
      <dgm:prSet presAssocID="{2C87F41A-FBE1-498E-9707-762190301CA2}" presName="node" presStyleLbl="node1" presStyleIdx="5" presStyleCnt="19">
        <dgm:presLayoutVars>
          <dgm:bulletEnabled val="1"/>
        </dgm:presLayoutVars>
      </dgm:prSet>
      <dgm:spPr/>
    </dgm:pt>
    <dgm:pt modelId="{5345324A-60DA-41BE-ACC5-8496ECB0C4BF}" type="pres">
      <dgm:prSet presAssocID="{B1C1748C-B8CD-45CE-8A96-9DA29E686752}" presName="sibTrans" presStyleCnt="0"/>
      <dgm:spPr/>
    </dgm:pt>
    <dgm:pt modelId="{7777C97C-7148-498C-BBD3-D77639C940D0}" type="pres">
      <dgm:prSet presAssocID="{7D1DDA2B-3C11-4EAB-B2A2-C12A64D25DA5}" presName="node" presStyleLbl="node1" presStyleIdx="6" presStyleCnt="19">
        <dgm:presLayoutVars>
          <dgm:bulletEnabled val="1"/>
        </dgm:presLayoutVars>
      </dgm:prSet>
      <dgm:spPr/>
    </dgm:pt>
    <dgm:pt modelId="{645A2F69-9785-4251-A86D-A8807E941CE8}" type="pres">
      <dgm:prSet presAssocID="{E6B5DE2D-F5FC-45FC-8822-0A26DF5CAE8C}" presName="sibTrans" presStyleCnt="0"/>
      <dgm:spPr/>
    </dgm:pt>
    <dgm:pt modelId="{E16C2DCA-C6DE-4CB7-825B-15E13C0905AE}" type="pres">
      <dgm:prSet presAssocID="{103AE3C4-D42C-4AE0-B9C8-3B1FA77E3149}" presName="node" presStyleLbl="node1" presStyleIdx="7" presStyleCnt="19">
        <dgm:presLayoutVars>
          <dgm:bulletEnabled val="1"/>
        </dgm:presLayoutVars>
      </dgm:prSet>
      <dgm:spPr/>
    </dgm:pt>
    <dgm:pt modelId="{1C0362C4-16C9-482E-8D08-51B89CCDDC3D}" type="pres">
      <dgm:prSet presAssocID="{7C854F83-AD07-42C9-B1C4-9A8C1BECFC8A}" presName="sibTrans" presStyleCnt="0"/>
      <dgm:spPr/>
    </dgm:pt>
    <dgm:pt modelId="{A0ADA3A8-E27C-426B-8BEA-F6EB9F262FB7}" type="pres">
      <dgm:prSet presAssocID="{7AA64134-32DF-4187-A4ED-A5BAA8B97464}" presName="node" presStyleLbl="node1" presStyleIdx="8" presStyleCnt="19">
        <dgm:presLayoutVars>
          <dgm:bulletEnabled val="1"/>
        </dgm:presLayoutVars>
      </dgm:prSet>
      <dgm:spPr/>
    </dgm:pt>
    <dgm:pt modelId="{50509E06-0A8E-4384-9DB3-95F9BDDB9D34}" type="pres">
      <dgm:prSet presAssocID="{1169FDFF-E714-40AA-A658-01F5A7EFE98E}" presName="sibTrans" presStyleCnt="0"/>
      <dgm:spPr/>
    </dgm:pt>
    <dgm:pt modelId="{C504B1E1-C9D6-472A-8F5E-6E16073FF7B8}" type="pres">
      <dgm:prSet presAssocID="{B50EF69C-7FB5-46D0-907F-13AFF4A04D6A}" presName="node" presStyleLbl="node1" presStyleIdx="9" presStyleCnt="19">
        <dgm:presLayoutVars>
          <dgm:bulletEnabled val="1"/>
        </dgm:presLayoutVars>
      </dgm:prSet>
      <dgm:spPr/>
    </dgm:pt>
    <dgm:pt modelId="{741CA236-1148-4A28-B6AB-7B36C4F2D9C3}" type="pres">
      <dgm:prSet presAssocID="{EE272D31-800A-4A7C-95BF-77A05E91B903}" presName="sibTrans" presStyleCnt="0"/>
      <dgm:spPr/>
    </dgm:pt>
    <dgm:pt modelId="{CC6F0E33-7C59-4368-A3E4-A2382442B031}" type="pres">
      <dgm:prSet presAssocID="{418AA5B9-4D60-4C67-B2FB-457E240506A9}" presName="node" presStyleLbl="node1" presStyleIdx="10" presStyleCnt="19">
        <dgm:presLayoutVars>
          <dgm:bulletEnabled val="1"/>
        </dgm:presLayoutVars>
      </dgm:prSet>
      <dgm:spPr/>
    </dgm:pt>
    <dgm:pt modelId="{ED49A855-9792-4CEE-86D4-86A348A37280}" type="pres">
      <dgm:prSet presAssocID="{CD4507C0-11DB-4956-A1EF-6EF944BC6003}" presName="sibTrans" presStyleCnt="0"/>
      <dgm:spPr/>
    </dgm:pt>
    <dgm:pt modelId="{59F48761-B7C8-400D-97E6-9F24DAC50DD3}" type="pres">
      <dgm:prSet presAssocID="{8719B28F-D034-4C6C-B19A-ED251338F1F6}" presName="node" presStyleLbl="node1" presStyleIdx="11" presStyleCnt="19">
        <dgm:presLayoutVars>
          <dgm:bulletEnabled val="1"/>
        </dgm:presLayoutVars>
      </dgm:prSet>
      <dgm:spPr/>
    </dgm:pt>
    <dgm:pt modelId="{425D930D-B494-4B22-A05F-37985AE15242}" type="pres">
      <dgm:prSet presAssocID="{02303A9C-D755-4A93-B50F-55DCDBAAADCA}" presName="sibTrans" presStyleCnt="0"/>
      <dgm:spPr/>
    </dgm:pt>
    <dgm:pt modelId="{07D0AB33-9B51-4A96-9C98-17C15D3A9460}" type="pres">
      <dgm:prSet presAssocID="{D8A69912-3BDB-40DA-8498-477141708EB0}" presName="node" presStyleLbl="node1" presStyleIdx="12" presStyleCnt="19">
        <dgm:presLayoutVars>
          <dgm:bulletEnabled val="1"/>
        </dgm:presLayoutVars>
      </dgm:prSet>
      <dgm:spPr/>
    </dgm:pt>
    <dgm:pt modelId="{061ACA3F-FA5C-4997-9425-6E427D487FB9}" type="pres">
      <dgm:prSet presAssocID="{F29E11AC-E79E-4483-809B-07C26D735E1C}" presName="sibTrans" presStyleCnt="0"/>
      <dgm:spPr/>
    </dgm:pt>
    <dgm:pt modelId="{7AE27BAC-92A6-4FE4-A883-D4A6E8CC1D76}" type="pres">
      <dgm:prSet presAssocID="{4E20A9A7-839E-4671-BBB6-21EBD132BD0E}" presName="node" presStyleLbl="node1" presStyleIdx="13" presStyleCnt="19">
        <dgm:presLayoutVars>
          <dgm:bulletEnabled val="1"/>
        </dgm:presLayoutVars>
      </dgm:prSet>
      <dgm:spPr/>
    </dgm:pt>
    <dgm:pt modelId="{FD935C0B-47A2-4B66-A11A-2CDA5F54CC9A}" type="pres">
      <dgm:prSet presAssocID="{BC9618A0-6BAC-48B9-ABDC-ADBEA7808044}" presName="sibTrans" presStyleCnt="0"/>
      <dgm:spPr/>
    </dgm:pt>
    <dgm:pt modelId="{7551BD04-ED69-454F-80D1-ADAF88882F89}" type="pres">
      <dgm:prSet presAssocID="{97AF9AEA-691B-407A-B645-9AA72F269D70}" presName="node" presStyleLbl="node1" presStyleIdx="14" presStyleCnt="19">
        <dgm:presLayoutVars>
          <dgm:bulletEnabled val="1"/>
        </dgm:presLayoutVars>
      </dgm:prSet>
      <dgm:spPr/>
    </dgm:pt>
    <dgm:pt modelId="{EEC17168-0FD4-4718-9412-B37A64E5D7CB}" type="pres">
      <dgm:prSet presAssocID="{D4FECE59-8873-4E78-AC51-7A835BBDCEDD}" presName="sibTrans" presStyleCnt="0"/>
      <dgm:spPr/>
    </dgm:pt>
    <dgm:pt modelId="{F9B3F94F-5D7B-4554-A4E6-A6DD5EC5311E}" type="pres">
      <dgm:prSet presAssocID="{F0C9E33F-0909-42F2-9D86-46FC288EBC60}" presName="node" presStyleLbl="node1" presStyleIdx="15" presStyleCnt="19">
        <dgm:presLayoutVars>
          <dgm:bulletEnabled val="1"/>
        </dgm:presLayoutVars>
      </dgm:prSet>
      <dgm:spPr/>
    </dgm:pt>
    <dgm:pt modelId="{383296CB-6BF0-4A15-BF53-4190D92192F1}" type="pres">
      <dgm:prSet presAssocID="{90572521-B9E9-493D-8FCD-D066179F0C20}" presName="sibTrans" presStyleCnt="0"/>
      <dgm:spPr/>
    </dgm:pt>
    <dgm:pt modelId="{B9D693C2-DADA-4D01-9409-F2E4BB78DBC7}" type="pres">
      <dgm:prSet presAssocID="{08AE69A7-F531-440F-9955-983DFBBBB69B}" presName="node" presStyleLbl="node1" presStyleIdx="16" presStyleCnt="19">
        <dgm:presLayoutVars>
          <dgm:bulletEnabled val="1"/>
        </dgm:presLayoutVars>
      </dgm:prSet>
      <dgm:spPr/>
    </dgm:pt>
    <dgm:pt modelId="{6708AE27-6D99-4028-BB79-0EC127784E9D}" type="pres">
      <dgm:prSet presAssocID="{1EEB0348-7D3F-45EE-A978-2CC4B58DD5CC}" presName="sibTrans" presStyleCnt="0"/>
      <dgm:spPr/>
    </dgm:pt>
    <dgm:pt modelId="{3BF0DE68-2022-407D-9BEA-1722CDC298D4}" type="pres">
      <dgm:prSet presAssocID="{6D914268-710D-4D64-BEBF-DCD39F23501E}" presName="node" presStyleLbl="node1" presStyleIdx="17" presStyleCnt="19">
        <dgm:presLayoutVars>
          <dgm:bulletEnabled val="1"/>
        </dgm:presLayoutVars>
      </dgm:prSet>
      <dgm:spPr/>
    </dgm:pt>
    <dgm:pt modelId="{A0CE5482-C49C-4849-BEEA-7196B2D86E04}" type="pres">
      <dgm:prSet presAssocID="{5C914ABE-C589-4904-8CB8-C6021149B268}" presName="sibTrans" presStyleCnt="0"/>
      <dgm:spPr/>
    </dgm:pt>
    <dgm:pt modelId="{F54CABF7-D966-43F7-B3E1-32F7A20C2FF0}" type="pres">
      <dgm:prSet presAssocID="{68F56C40-8774-4FC8-BCAF-B76ED5DAE089}" presName="node" presStyleLbl="node1" presStyleIdx="18" presStyleCnt="19">
        <dgm:presLayoutVars>
          <dgm:bulletEnabled val="1"/>
        </dgm:presLayoutVars>
      </dgm:prSet>
      <dgm:spPr/>
    </dgm:pt>
  </dgm:ptLst>
  <dgm:cxnLst>
    <dgm:cxn modelId="{663A2202-EB05-48C5-A855-719E71C05316}" type="presOf" srcId="{08AE69A7-F531-440F-9955-983DFBBBB69B}" destId="{B9D693C2-DADA-4D01-9409-F2E4BB78DBC7}" srcOrd="0" destOrd="0" presId="urn:microsoft.com/office/officeart/2005/8/layout/default"/>
    <dgm:cxn modelId="{CD012F07-BE30-4376-A507-2598ED637C50}" type="presOf" srcId="{68F56C40-8774-4FC8-BCAF-B76ED5DAE089}" destId="{F54CABF7-D966-43F7-B3E1-32F7A20C2FF0}" srcOrd="0" destOrd="0" presId="urn:microsoft.com/office/officeart/2005/8/layout/default"/>
    <dgm:cxn modelId="{A0EEA519-4293-4F9B-ACCB-2508BB6EEB23}" srcId="{F996C205-9308-44FF-BD45-D21308331829}" destId="{D4B7877F-5658-4638-A567-F77CE0FCA4FB}" srcOrd="2" destOrd="0" parTransId="{A66AA20E-C3B6-428D-ABAC-2AE2924DE08D}" sibTransId="{9B62DB0F-5BB0-4801-830C-AD4651C59991}"/>
    <dgm:cxn modelId="{7A7C8E22-7A76-4981-A837-56F67FE6C90E}" type="presOf" srcId="{D4ACB288-6D71-4455-A9B7-6376EA0FEB37}" destId="{C3AECC1C-4AC6-4A99-BC15-7FD3B3AFBB6C}" srcOrd="0" destOrd="0" presId="urn:microsoft.com/office/officeart/2005/8/layout/default"/>
    <dgm:cxn modelId="{BDAF8C25-A371-432E-B4D7-15F04DD7C941}" type="presOf" srcId="{7D1DDA2B-3C11-4EAB-B2A2-C12A64D25DA5}" destId="{7777C97C-7148-498C-BBD3-D77639C940D0}" srcOrd="0" destOrd="0" presId="urn:microsoft.com/office/officeart/2005/8/layout/default"/>
    <dgm:cxn modelId="{AC7CA737-8910-4BBB-9EB2-E0D154B63BD5}" srcId="{F996C205-9308-44FF-BD45-D21308331829}" destId="{F0C9E33F-0909-42F2-9D86-46FC288EBC60}" srcOrd="15" destOrd="0" parTransId="{7FB60DAF-313B-4B34-83D5-AB788CBBEF32}" sibTransId="{90572521-B9E9-493D-8FCD-D066179F0C20}"/>
    <dgm:cxn modelId="{5EADFB3F-D929-44AD-9A0F-4649D480D6CD}" type="presOf" srcId="{D8A69912-3BDB-40DA-8498-477141708EB0}" destId="{07D0AB33-9B51-4A96-9C98-17C15D3A9460}" srcOrd="0" destOrd="0" presId="urn:microsoft.com/office/officeart/2005/8/layout/default"/>
    <dgm:cxn modelId="{7113045E-7EA8-4511-A708-96001F16B55C}" srcId="{F996C205-9308-44FF-BD45-D21308331829}" destId="{D4ACB288-6D71-4455-A9B7-6376EA0FEB37}" srcOrd="0" destOrd="0" parTransId="{99AF12F1-FF40-414D-B1F9-A328F3CAFE9F}" sibTransId="{08DC4B66-2E44-4496-83F1-600C240385F1}"/>
    <dgm:cxn modelId="{12771063-7074-4576-8A04-8EA835F8E990}" srcId="{F996C205-9308-44FF-BD45-D21308331829}" destId="{418AA5B9-4D60-4C67-B2FB-457E240506A9}" srcOrd="10" destOrd="0" parTransId="{004F25B9-3760-45DC-AFEC-BEF2C072DFB0}" sibTransId="{CD4507C0-11DB-4956-A1EF-6EF944BC6003}"/>
    <dgm:cxn modelId="{80906943-B514-4C52-AE6B-87D96DA827EB}" type="presOf" srcId="{8719B28F-D034-4C6C-B19A-ED251338F1F6}" destId="{59F48761-B7C8-400D-97E6-9F24DAC50DD3}" srcOrd="0" destOrd="0" presId="urn:microsoft.com/office/officeart/2005/8/layout/default"/>
    <dgm:cxn modelId="{0F628663-0209-48B9-9CA8-5E16CB3CBA6E}" type="presOf" srcId="{2C87F41A-FBE1-498E-9707-762190301CA2}" destId="{B1BD76CA-D28B-4306-B860-98114E67F1E5}" srcOrd="0" destOrd="0" presId="urn:microsoft.com/office/officeart/2005/8/layout/default"/>
    <dgm:cxn modelId="{918D3B46-3FC6-4F3B-BC90-717009A70667}" srcId="{F996C205-9308-44FF-BD45-D21308331829}" destId="{8719B28F-D034-4C6C-B19A-ED251338F1F6}" srcOrd="11" destOrd="0" parTransId="{2C5FD748-9455-4770-A569-9497FAD2277D}" sibTransId="{02303A9C-D755-4A93-B50F-55DCDBAAADCA}"/>
    <dgm:cxn modelId="{10C92547-AF65-4BF9-AB7E-9D4BB12F5617}" type="presOf" srcId="{F0C9E33F-0909-42F2-9D86-46FC288EBC60}" destId="{F9B3F94F-5D7B-4554-A4E6-A6DD5EC5311E}" srcOrd="0" destOrd="0" presId="urn:microsoft.com/office/officeart/2005/8/layout/default"/>
    <dgm:cxn modelId="{ACB2A26A-9234-49B8-9CDD-AC8958CBE17A}" type="presOf" srcId="{AFE4AF35-D959-4F1A-A508-8A20FF3AB962}" destId="{E555FF75-F556-4B5B-8BA0-32C4C60BA081}" srcOrd="0" destOrd="0" presId="urn:microsoft.com/office/officeart/2005/8/layout/default"/>
    <dgm:cxn modelId="{D295B04A-712F-48A6-9B99-07C484ECFF96}" srcId="{F996C205-9308-44FF-BD45-D21308331829}" destId="{2C87F41A-FBE1-498E-9707-762190301CA2}" srcOrd="5" destOrd="0" parTransId="{84FF1C81-9592-4259-851A-1E32BA0C1781}" sibTransId="{B1C1748C-B8CD-45CE-8A96-9DA29E686752}"/>
    <dgm:cxn modelId="{F563024C-5AF4-4D78-B73F-570ED3D4B342}" srcId="{F996C205-9308-44FF-BD45-D21308331829}" destId="{7AA64134-32DF-4187-A4ED-A5BAA8B97464}" srcOrd="8" destOrd="0" parTransId="{791AD225-C25F-41B5-A866-E39758C55390}" sibTransId="{1169FDFF-E714-40AA-A658-01F5A7EFE98E}"/>
    <dgm:cxn modelId="{EC56ED6D-174E-457A-B341-0405F155DB29}" type="presOf" srcId="{103AE3C4-D42C-4AE0-B9C8-3B1FA77E3149}" destId="{E16C2DCA-C6DE-4CB7-825B-15E13C0905AE}" srcOrd="0" destOrd="0" presId="urn:microsoft.com/office/officeart/2005/8/layout/default"/>
    <dgm:cxn modelId="{AD27486E-1037-446F-8715-3277D1C55FEC}" srcId="{F996C205-9308-44FF-BD45-D21308331829}" destId="{103AE3C4-D42C-4AE0-B9C8-3B1FA77E3149}" srcOrd="7" destOrd="0" parTransId="{DAA0FA65-ACEC-4AC2-88F7-F5E5DC55DFAC}" sibTransId="{7C854F83-AD07-42C9-B1C4-9A8C1BECFC8A}"/>
    <dgm:cxn modelId="{68D7C94E-8E73-4BCD-AB5D-6221F01FE8D1}" srcId="{F996C205-9308-44FF-BD45-D21308331829}" destId="{6D914268-710D-4D64-BEBF-DCD39F23501E}" srcOrd="17" destOrd="0" parTransId="{0EC8B72C-CDAC-4E00-996A-5893E75FB4C6}" sibTransId="{5C914ABE-C589-4904-8CB8-C6021149B268}"/>
    <dgm:cxn modelId="{6BDD5F50-FC7C-4BB8-97BD-29CB3D81F72B}" srcId="{F996C205-9308-44FF-BD45-D21308331829}" destId="{08AE69A7-F531-440F-9955-983DFBBBB69B}" srcOrd="16" destOrd="0" parTransId="{AF3340E4-907A-426F-9A33-6E45326B0CF6}" sibTransId="{1EEB0348-7D3F-45EE-A978-2CC4B58DD5CC}"/>
    <dgm:cxn modelId="{493EF150-8A8C-4984-BB6C-5C8939FDB7F9}" srcId="{F996C205-9308-44FF-BD45-D21308331829}" destId="{97AF9AEA-691B-407A-B645-9AA72F269D70}" srcOrd="14" destOrd="0" parTransId="{5DA9616B-E8BC-45AF-8B89-BC8F1A6A1E42}" sibTransId="{D4FECE59-8873-4E78-AC51-7A835BBDCEDD}"/>
    <dgm:cxn modelId="{0C377389-8BEF-4B9F-B4BA-652A0C958D25}" type="presOf" srcId="{4E20A9A7-839E-4671-BBB6-21EBD132BD0E}" destId="{7AE27BAC-92A6-4FE4-A883-D4A6E8CC1D76}" srcOrd="0" destOrd="0" presId="urn:microsoft.com/office/officeart/2005/8/layout/default"/>
    <dgm:cxn modelId="{667C608D-7E22-4E90-8B92-185B03EA4C87}" type="presOf" srcId="{418AA5B9-4D60-4C67-B2FB-457E240506A9}" destId="{CC6F0E33-7C59-4368-A3E4-A2382442B031}" srcOrd="0" destOrd="0" presId="urn:microsoft.com/office/officeart/2005/8/layout/default"/>
    <dgm:cxn modelId="{69A1CE8E-2962-45C3-813D-B4EEB2001C0F}" type="presOf" srcId="{97AF9AEA-691B-407A-B645-9AA72F269D70}" destId="{7551BD04-ED69-454F-80D1-ADAF88882F89}" srcOrd="0" destOrd="0" presId="urn:microsoft.com/office/officeart/2005/8/layout/default"/>
    <dgm:cxn modelId="{BD3AA296-AA7D-4E7A-84D9-F1413FCB496F}" srcId="{F996C205-9308-44FF-BD45-D21308331829}" destId="{68F56C40-8774-4FC8-BCAF-B76ED5DAE089}" srcOrd="18" destOrd="0" parTransId="{52FEBA20-B38E-465B-83AA-804C87BD8448}" sibTransId="{28386D46-A484-4049-8E23-3BD8646C44AF}"/>
    <dgm:cxn modelId="{D2A05B99-A609-403D-B73B-F909490747AA}" type="presOf" srcId="{D4B7877F-5658-4638-A567-F77CE0FCA4FB}" destId="{93F0261A-C505-418C-9535-96DE439DA817}" srcOrd="0" destOrd="0" presId="urn:microsoft.com/office/officeart/2005/8/layout/default"/>
    <dgm:cxn modelId="{829FE89A-C03C-42A1-A168-1B4B02DA4B2E}" srcId="{F996C205-9308-44FF-BD45-D21308331829}" destId="{B50EF69C-7FB5-46D0-907F-13AFF4A04D6A}" srcOrd="9" destOrd="0" parTransId="{A13DEB25-7C31-4C6B-BA90-46099C75CC31}" sibTransId="{EE272D31-800A-4A7C-95BF-77A05E91B903}"/>
    <dgm:cxn modelId="{4F257D9F-E001-4B49-960A-F82894C45E23}" srcId="{F996C205-9308-44FF-BD45-D21308331829}" destId="{EEFF4478-D60E-4A3F-B2F2-598C5FD3C6E8}" srcOrd="1" destOrd="0" parTransId="{2128C153-3B36-46EA-9A3D-779453AA3AB6}" sibTransId="{E64E2609-F181-445C-9CD2-EC27AACDEA55}"/>
    <dgm:cxn modelId="{7109CBAA-0EAC-4DE7-9E25-BE11062EADBE}" srcId="{F996C205-9308-44FF-BD45-D21308331829}" destId="{7D1DDA2B-3C11-4EAB-B2A2-C12A64D25DA5}" srcOrd="6" destOrd="0" parTransId="{7C5897C4-6BF7-485F-B634-79F2311F2ED5}" sibTransId="{E6B5DE2D-F5FC-45FC-8822-0A26DF5CAE8C}"/>
    <dgm:cxn modelId="{F6F854B0-590F-45BB-B580-4CBC39E7EFC5}" srcId="{F996C205-9308-44FF-BD45-D21308331829}" destId="{AFE4AF35-D959-4F1A-A508-8A20FF3AB962}" srcOrd="4" destOrd="0" parTransId="{24B216D4-E56C-407E-B0AD-06B0EEB9F3EE}" sibTransId="{5BC8CFBD-0910-4982-8124-B9A6F74050AD}"/>
    <dgm:cxn modelId="{4B6E0FB8-DB96-4CDA-B3A5-19FF4DAF6A0C}" srcId="{F996C205-9308-44FF-BD45-D21308331829}" destId="{D8A69912-3BDB-40DA-8498-477141708EB0}" srcOrd="12" destOrd="0" parTransId="{620EB304-1518-4837-8CB6-63982196A06F}" sibTransId="{F29E11AC-E79E-4483-809B-07C26D735E1C}"/>
    <dgm:cxn modelId="{6D3433BC-C876-4DCA-9B15-BBF21B54B28B}" srcId="{F996C205-9308-44FF-BD45-D21308331829}" destId="{4E20A9A7-839E-4671-BBB6-21EBD132BD0E}" srcOrd="13" destOrd="0" parTransId="{DA8B2761-F375-4C5E-A47F-2621F97D7E37}" sibTransId="{BC9618A0-6BAC-48B9-ABDC-ADBEA7808044}"/>
    <dgm:cxn modelId="{A792A8C6-B76F-40B8-AFBC-092F33BE29FA}" type="presOf" srcId="{0A1E798E-51C6-4274-960F-CF2519383BE8}" destId="{0373D30C-B4DD-44E2-A11E-8C6721C94075}" srcOrd="0" destOrd="0" presId="urn:microsoft.com/office/officeart/2005/8/layout/default"/>
    <dgm:cxn modelId="{C45C3DD6-91AC-4D8A-A50F-2230E3CBC942}" type="presOf" srcId="{6D914268-710D-4D64-BEBF-DCD39F23501E}" destId="{3BF0DE68-2022-407D-9BEA-1722CDC298D4}" srcOrd="0" destOrd="0" presId="urn:microsoft.com/office/officeart/2005/8/layout/default"/>
    <dgm:cxn modelId="{AE28C4D9-E43F-432F-9635-2B8EFBEAA200}" type="presOf" srcId="{7AA64134-32DF-4187-A4ED-A5BAA8B97464}" destId="{A0ADA3A8-E27C-426B-8BEA-F6EB9F262FB7}" srcOrd="0" destOrd="0" presId="urn:microsoft.com/office/officeart/2005/8/layout/default"/>
    <dgm:cxn modelId="{4DD213DA-61E9-43BD-B388-3616479FFB18}" type="presOf" srcId="{B50EF69C-7FB5-46D0-907F-13AFF4A04D6A}" destId="{C504B1E1-C9D6-472A-8F5E-6E16073FF7B8}" srcOrd="0" destOrd="0" presId="urn:microsoft.com/office/officeart/2005/8/layout/default"/>
    <dgm:cxn modelId="{F78C9EE1-FB94-4310-99C3-27B8ADE525C7}" srcId="{F996C205-9308-44FF-BD45-D21308331829}" destId="{0A1E798E-51C6-4274-960F-CF2519383BE8}" srcOrd="3" destOrd="0" parTransId="{ED486C28-E8AB-4F21-9757-B3F52AC1422B}" sibTransId="{4EC33FDA-DADE-4528-BB40-D583AF38DCFB}"/>
    <dgm:cxn modelId="{ECCD3CE3-3FE5-4D80-B6FA-729A7028E734}" type="presOf" srcId="{EEFF4478-D60E-4A3F-B2F2-598C5FD3C6E8}" destId="{34B44FE1-B34A-4238-BE88-74176ACCC7A4}" srcOrd="0" destOrd="0" presId="urn:microsoft.com/office/officeart/2005/8/layout/default"/>
    <dgm:cxn modelId="{0E991DEA-5892-4B23-8618-A8CAB0DED3EA}" type="presOf" srcId="{F996C205-9308-44FF-BD45-D21308331829}" destId="{D4B6900A-260E-453F-BB8C-B30CDA99C688}" srcOrd="0" destOrd="0" presId="urn:microsoft.com/office/officeart/2005/8/layout/default"/>
    <dgm:cxn modelId="{4933A187-92AE-4542-8C38-2A8CB52C8F1C}" type="presParOf" srcId="{D4B6900A-260E-453F-BB8C-B30CDA99C688}" destId="{C3AECC1C-4AC6-4A99-BC15-7FD3B3AFBB6C}" srcOrd="0" destOrd="0" presId="urn:microsoft.com/office/officeart/2005/8/layout/default"/>
    <dgm:cxn modelId="{3D35DC1D-F480-43EC-ABDA-72D8CBDD22B3}" type="presParOf" srcId="{D4B6900A-260E-453F-BB8C-B30CDA99C688}" destId="{665C2F8B-FC06-4DF4-AE37-0BD305368B9F}" srcOrd="1" destOrd="0" presId="urn:microsoft.com/office/officeart/2005/8/layout/default"/>
    <dgm:cxn modelId="{94B18DF2-063C-42BC-9A0E-7BFB73F86CCF}" type="presParOf" srcId="{D4B6900A-260E-453F-BB8C-B30CDA99C688}" destId="{34B44FE1-B34A-4238-BE88-74176ACCC7A4}" srcOrd="2" destOrd="0" presId="urn:microsoft.com/office/officeart/2005/8/layout/default"/>
    <dgm:cxn modelId="{62882024-5D1B-434D-9366-252A1A3D58DF}" type="presParOf" srcId="{D4B6900A-260E-453F-BB8C-B30CDA99C688}" destId="{BDE90AFF-BB95-4937-83F6-16E19FE90717}" srcOrd="3" destOrd="0" presId="urn:microsoft.com/office/officeart/2005/8/layout/default"/>
    <dgm:cxn modelId="{88F38D8A-C719-4D56-AD46-8E814A8117AA}" type="presParOf" srcId="{D4B6900A-260E-453F-BB8C-B30CDA99C688}" destId="{93F0261A-C505-418C-9535-96DE439DA817}" srcOrd="4" destOrd="0" presId="urn:microsoft.com/office/officeart/2005/8/layout/default"/>
    <dgm:cxn modelId="{A63FE754-1A99-4F4C-8D6E-96DF455AAA79}" type="presParOf" srcId="{D4B6900A-260E-453F-BB8C-B30CDA99C688}" destId="{B9800A16-F6C7-4AA7-AF39-DBDC753AD649}" srcOrd="5" destOrd="0" presId="urn:microsoft.com/office/officeart/2005/8/layout/default"/>
    <dgm:cxn modelId="{81FE869F-0A88-4DF9-8C86-D3FF35EB3510}" type="presParOf" srcId="{D4B6900A-260E-453F-BB8C-B30CDA99C688}" destId="{0373D30C-B4DD-44E2-A11E-8C6721C94075}" srcOrd="6" destOrd="0" presId="urn:microsoft.com/office/officeart/2005/8/layout/default"/>
    <dgm:cxn modelId="{7E15125B-B160-4077-8133-EB82B1A52495}" type="presParOf" srcId="{D4B6900A-260E-453F-BB8C-B30CDA99C688}" destId="{3E460280-E153-42F5-9F14-8CB1CD60EAFF}" srcOrd="7" destOrd="0" presId="urn:microsoft.com/office/officeart/2005/8/layout/default"/>
    <dgm:cxn modelId="{18B5482E-C17C-4F06-8F0C-469054F1200F}" type="presParOf" srcId="{D4B6900A-260E-453F-BB8C-B30CDA99C688}" destId="{E555FF75-F556-4B5B-8BA0-32C4C60BA081}" srcOrd="8" destOrd="0" presId="urn:microsoft.com/office/officeart/2005/8/layout/default"/>
    <dgm:cxn modelId="{B5CD5B57-D635-413A-B61E-3F5C199131FF}" type="presParOf" srcId="{D4B6900A-260E-453F-BB8C-B30CDA99C688}" destId="{3A832124-DBE8-4FFB-A182-9839B91CB542}" srcOrd="9" destOrd="0" presId="urn:microsoft.com/office/officeart/2005/8/layout/default"/>
    <dgm:cxn modelId="{53F48A6E-E527-4879-8529-BEDE9A7A9F0B}" type="presParOf" srcId="{D4B6900A-260E-453F-BB8C-B30CDA99C688}" destId="{B1BD76CA-D28B-4306-B860-98114E67F1E5}" srcOrd="10" destOrd="0" presId="urn:microsoft.com/office/officeart/2005/8/layout/default"/>
    <dgm:cxn modelId="{126DCBC2-BAF1-4725-A37E-31E00DC4931B}" type="presParOf" srcId="{D4B6900A-260E-453F-BB8C-B30CDA99C688}" destId="{5345324A-60DA-41BE-ACC5-8496ECB0C4BF}" srcOrd="11" destOrd="0" presId="urn:microsoft.com/office/officeart/2005/8/layout/default"/>
    <dgm:cxn modelId="{61D0F480-F826-45B7-8B9F-43AB9ED38DAE}" type="presParOf" srcId="{D4B6900A-260E-453F-BB8C-B30CDA99C688}" destId="{7777C97C-7148-498C-BBD3-D77639C940D0}" srcOrd="12" destOrd="0" presId="urn:microsoft.com/office/officeart/2005/8/layout/default"/>
    <dgm:cxn modelId="{A457137F-A979-40BF-A634-2BA241976EDC}" type="presParOf" srcId="{D4B6900A-260E-453F-BB8C-B30CDA99C688}" destId="{645A2F69-9785-4251-A86D-A8807E941CE8}" srcOrd="13" destOrd="0" presId="urn:microsoft.com/office/officeart/2005/8/layout/default"/>
    <dgm:cxn modelId="{D2231596-5D48-40D2-AA58-D6C2DD6D2ACE}" type="presParOf" srcId="{D4B6900A-260E-453F-BB8C-B30CDA99C688}" destId="{E16C2DCA-C6DE-4CB7-825B-15E13C0905AE}" srcOrd="14" destOrd="0" presId="urn:microsoft.com/office/officeart/2005/8/layout/default"/>
    <dgm:cxn modelId="{10AA6EB4-02CA-4A69-BA28-E75CA7495676}" type="presParOf" srcId="{D4B6900A-260E-453F-BB8C-B30CDA99C688}" destId="{1C0362C4-16C9-482E-8D08-51B89CCDDC3D}" srcOrd="15" destOrd="0" presId="urn:microsoft.com/office/officeart/2005/8/layout/default"/>
    <dgm:cxn modelId="{3D03DCD7-9867-4B17-BF6C-25D67C06BB31}" type="presParOf" srcId="{D4B6900A-260E-453F-BB8C-B30CDA99C688}" destId="{A0ADA3A8-E27C-426B-8BEA-F6EB9F262FB7}" srcOrd="16" destOrd="0" presId="urn:microsoft.com/office/officeart/2005/8/layout/default"/>
    <dgm:cxn modelId="{39465324-3743-4C3F-A498-15D2C5E6A414}" type="presParOf" srcId="{D4B6900A-260E-453F-BB8C-B30CDA99C688}" destId="{50509E06-0A8E-4384-9DB3-95F9BDDB9D34}" srcOrd="17" destOrd="0" presId="urn:microsoft.com/office/officeart/2005/8/layout/default"/>
    <dgm:cxn modelId="{823B33E4-1F17-4707-8406-C3E90DC8110F}" type="presParOf" srcId="{D4B6900A-260E-453F-BB8C-B30CDA99C688}" destId="{C504B1E1-C9D6-472A-8F5E-6E16073FF7B8}" srcOrd="18" destOrd="0" presId="urn:microsoft.com/office/officeart/2005/8/layout/default"/>
    <dgm:cxn modelId="{5E3BA487-C858-4319-B348-00A57766D977}" type="presParOf" srcId="{D4B6900A-260E-453F-BB8C-B30CDA99C688}" destId="{741CA236-1148-4A28-B6AB-7B36C4F2D9C3}" srcOrd="19" destOrd="0" presId="urn:microsoft.com/office/officeart/2005/8/layout/default"/>
    <dgm:cxn modelId="{E0512F0E-0B43-488F-90FA-3F4A2997D545}" type="presParOf" srcId="{D4B6900A-260E-453F-BB8C-B30CDA99C688}" destId="{CC6F0E33-7C59-4368-A3E4-A2382442B031}" srcOrd="20" destOrd="0" presId="urn:microsoft.com/office/officeart/2005/8/layout/default"/>
    <dgm:cxn modelId="{7D5D6780-2A2E-41C1-9C06-9366BA46575D}" type="presParOf" srcId="{D4B6900A-260E-453F-BB8C-B30CDA99C688}" destId="{ED49A855-9792-4CEE-86D4-86A348A37280}" srcOrd="21" destOrd="0" presId="urn:microsoft.com/office/officeart/2005/8/layout/default"/>
    <dgm:cxn modelId="{4E3BAF09-E723-45AB-8906-50BAAF284B04}" type="presParOf" srcId="{D4B6900A-260E-453F-BB8C-B30CDA99C688}" destId="{59F48761-B7C8-400D-97E6-9F24DAC50DD3}" srcOrd="22" destOrd="0" presId="urn:microsoft.com/office/officeart/2005/8/layout/default"/>
    <dgm:cxn modelId="{E77BBAFC-A74A-4770-884C-120B7BA10D68}" type="presParOf" srcId="{D4B6900A-260E-453F-BB8C-B30CDA99C688}" destId="{425D930D-B494-4B22-A05F-37985AE15242}" srcOrd="23" destOrd="0" presId="urn:microsoft.com/office/officeart/2005/8/layout/default"/>
    <dgm:cxn modelId="{C821DFEA-825A-4262-AC0C-E42A99E04FB0}" type="presParOf" srcId="{D4B6900A-260E-453F-BB8C-B30CDA99C688}" destId="{07D0AB33-9B51-4A96-9C98-17C15D3A9460}" srcOrd="24" destOrd="0" presId="urn:microsoft.com/office/officeart/2005/8/layout/default"/>
    <dgm:cxn modelId="{517BDA0F-16DA-43B1-9A45-1AF515BF8238}" type="presParOf" srcId="{D4B6900A-260E-453F-BB8C-B30CDA99C688}" destId="{061ACA3F-FA5C-4997-9425-6E427D487FB9}" srcOrd="25" destOrd="0" presId="urn:microsoft.com/office/officeart/2005/8/layout/default"/>
    <dgm:cxn modelId="{7571BAFE-7DD9-418F-8DC3-1E06E55CA214}" type="presParOf" srcId="{D4B6900A-260E-453F-BB8C-B30CDA99C688}" destId="{7AE27BAC-92A6-4FE4-A883-D4A6E8CC1D76}" srcOrd="26" destOrd="0" presId="urn:microsoft.com/office/officeart/2005/8/layout/default"/>
    <dgm:cxn modelId="{74F21D99-B1A7-4DA6-B563-124ABD0A7C9B}" type="presParOf" srcId="{D4B6900A-260E-453F-BB8C-B30CDA99C688}" destId="{FD935C0B-47A2-4B66-A11A-2CDA5F54CC9A}" srcOrd="27" destOrd="0" presId="urn:microsoft.com/office/officeart/2005/8/layout/default"/>
    <dgm:cxn modelId="{B3037CE7-D842-48E9-96B2-48D57B8F1194}" type="presParOf" srcId="{D4B6900A-260E-453F-BB8C-B30CDA99C688}" destId="{7551BD04-ED69-454F-80D1-ADAF88882F89}" srcOrd="28" destOrd="0" presId="urn:microsoft.com/office/officeart/2005/8/layout/default"/>
    <dgm:cxn modelId="{7DD3B20B-F372-4D50-B4ED-B87A366E4FF9}" type="presParOf" srcId="{D4B6900A-260E-453F-BB8C-B30CDA99C688}" destId="{EEC17168-0FD4-4718-9412-B37A64E5D7CB}" srcOrd="29" destOrd="0" presId="urn:microsoft.com/office/officeart/2005/8/layout/default"/>
    <dgm:cxn modelId="{EF3BBE46-4EFC-492D-8C77-AAD29592D840}" type="presParOf" srcId="{D4B6900A-260E-453F-BB8C-B30CDA99C688}" destId="{F9B3F94F-5D7B-4554-A4E6-A6DD5EC5311E}" srcOrd="30" destOrd="0" presId="urn:microsoft.com/office/officeart/2005/8/layout/default"/>
    <dgm:cxn modelId="{7D2288EE-526D-4039-8993-C41FAD4C840A}" type="presParOf" srcId="{D4B6900A-260E-453F-BB8C-B30CDA99C688}" destId="{383296CB-6BF0-4A15-BF53-4190D92192F1}" srcOrd="31" destOrd="0" presId="urn:microsoft.com/office/officeart/2005/8/layout/default"/>
    <dgm:cxn modelId="{0E06D4E3-C5D5-4419-8216-721E247AE0BF}" type="presParOf" srcId="{D4B6900A-260E-453F-BB8C-B30CDA99C688}" destId="{B9D693C2-DADA-4D01-9409-F2E4BB78DBC7}" srcOrd="32" destOrd="0" presId="urn:microsoft.com/office/officeart/2005/8/layout/default"/>
    <dgm:cxn modelId="{60CF821C-506C-4233-9EA5-4DDBDA0167AA}" type="presParOf" srcId="{D4B6900A-260E-453F-BB8C-B30CDA99C688}" destId="{6708AE27-6D99-4028-BB79-0EC127784E9D}" srcOrd="33" destOrd="0" presId="urn:microsoft.com/office/officeart/2005/8/layout/default"/>
    <dgm:cxn modelId="{E189B487-BFDA-4223-AFDB-E6F12A69AB7A}" type="presParOf" srcId="{D4B6900A-260E-453F-BB8C-B30CDA99C688}" destId="{3BF0DE68-2022-407D-9BEA-1722CDC298D4}" srcOrd="34" destOrd="0" presId="urn:microsoft.com/office/officeart/2005/8/layout/default"/>
    <dgm:cxn modelId="{81938FEA-1006-47BD-9A3E-C2DB99DB2407}" type="presParOf" srcId="{D4B6900A-260E-453F-BB8C-B30CDA99C688}" destId="{A0CE5482-C49C-4849-BEEA-7196B2D86E04}" srcOrd="35" destOrd="0" presId="urn:microsoft.com/office/officeart/2005/8/layout/default"/>
    <dgm:cxn modelId="{D14060D5-9469-453C-B591-081615269F45}" type="presParOf" srcId="{D4B6900A-260E-453F-BB8C-B30CDA99C688}" destId="{F54CABF7-D966-43F7-B3E1-32F7A20C2FF0}" srcOrd="36"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0E9EEB-5F53-4829-B5AB-17A9D9E2C230}">
      <dsp:nvSpPr>
        <dsp:cNvPr id="0" name=""/>
        <dsp:cNvSpPr/>
      </dsp:nvSpPr>
      <dsp:spPr>
        <a:xfrm>
          <a:off x="1341581" y="422125"/>
          <a:ext cx="2196000" cy="219600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0D9076-B733-494E-8D1D-392C8D61230A}">
      <dsp:nvSpPr>
        <dsp:cNvPr id="0" name=""/>
        <dsp:cNvSpPr/>
      </dsp:nvSpPr>
      <dsp:spPr>
        <a:xfrm>
          <a:off x="1809582" y="890125"/>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6E3D05-2D05-451C-810B-4546CEE15539}">
      <dsp:nvSpPr>
        <dsp:cNvPr id="0" name=""/>
        <dsp:cNvSpPr/>
      </dsp:nvSpPr>
      <dsp:spPr>
        <a:xfrm>
          <a:off x="639581" y="3302125"/>
          <a:ext cx="3600000" cy="1993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defRPr cap="all"/>
          </a:pPr>
          <a:r>
            <a:rPr lang="en-US" sz="3200" kern="1200"/>
            <a:t>Five-member</a:t>
          </a:r>
          <a:r>
            <a:rPr lang="en-US" sz="2300" kern="1200"/>
            <a:t> </a:t>
          </a:r>
          <a:r>
            <a:rPr lang="en-US" sz="3200" kern="1200"/>
            <a:t>board</a:t>
          </a:r>
        </a:p>
      </dsp:txBody>
      <dsp:txXfrm>
        <a:off x="639581" y="3302125"/>
        <a:ext cx="3600000" cy="1993359"/>
      </dsp:txXfrm>
    </dsp:sp>
    <dsp:sp modelId="{391998A7-B244-4856-AC25-498D5640ABD6}">
      <dsp:nvSpPr>
        <dsp:cNvPr id="0" name=""/>
        <dsp:cNvSpPr/>
      </dsp:nvSpPr>
      <dsp:spPr>
        <a:xfrm>
          <a:off x="5571582" y="422125"/>
          <a:ext cx="2196000" cy="219600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A5B3F2-B17C-4285-914C-9A572852D458}">
      <dsp:nvSpPr>
        <dsp:cNvPr id="0" name=""/>
        <dsp:cNvSpPr/>
      </dsp:nvSpPr>
      <dsp:spPr>
        <a:xfrm>
          <a:off x="6039582" y="890125"/>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BDE903-CD4F-4431-ADE5-016D021A673E}">
      <dsp:nvSpPr>
        <dsp:cNvPr id="0" name=""/>
        <dsp:cNvSpPr/>
      </dsp:nvSpPr>
      <dsp:spPr>
        <a:xfrm>
          <a:off x="4869582" y="3302125"/>
          <a:ext cx="3600000" cy="1993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defRPr cap="all"/>
          </a:pPr>
          <a:r>
            <a:rPr lang="en-US" sz="3200" kern="1200" dirty="0"/>
            <a:t>Office of Government Ethics/ Office of Open Government</a:t>
          </a:r>
        </a:p>
      </dsp:txBody>
      <dsp:txXfrm>
        <a:off x="4869582" y="3302125"/>
        <a:ext cx="3600000" cy="19933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A7A16-69B7-4E23-A88D-5BA7AF270B12}">
      <dsp:nvSpPr>
        <dsp:cNvPr id="0" name=""/>
        <dsp:cNvSpPr/>
      </dsp:nvSpPr>
      <dsp:spPr>
        <a:xfrm>
          <a:off x="646138" y="411868"/>
          <a:ext cx="964509" cy="9645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2CD953-937C-421C-AC8D-A4EBC857ACF8}">
      <dsp:nvSpPr>
        <dsp:cNvPr id="0" name=""/>
        <dsp:cNvSpPr/>
      </dsp:nvSpPr>
      <dsp:spPr>
        <a:xfrm>
          <a:off x="56716" y="1898432"/>
          <a:ext cx="2143354" cy="1993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pPr>
          <a:r>
            <a:rPr lang="en-US" sz="3200" kern="1200"/>
            <a:t>Advice</a:t>
          </a:r>
          <a:endParaRPr lang="en-US" sz="3200" kern="1200" dirty="0"/>
        </a:p>
      </dsp:txBody>
      <dsp:txXfrm>
        <a:off x="56716" y="1898432"/>
        <a:ext cx="2143354" cy="1993183"/>
      </dsp:txXfrm>
    </dsp:sp>
    <dsp:sp modelId="{22A55536-19A9-4749-8475-70D8D4D5974E}">
      <dsp:nvSpPr>
        <dsp:cNvPr id="0" name=""/>
        <dsp:cNvSpPr/>
      </dsp:nvSpPr>
      <dsp:spPr>
        <a:xfrm>
          <a:off x="3164580" y="411868"/>
          <a:ext cx="964509" cy="9645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A70A62-B604-425D-B526-19F8728023AA}">
      <dsp:nvSpPr>
        <dsp:cNvPr id="0" name=""/>
        <dsp:cNvSpPr/>
      </dsp:nvSpPr>
      <dsp:spPr>
        <a:xfrm>
          <a:off x="2575157" y="1898432"/>
          <a:ext cx="2143354" cy="1993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pPr>
          <a:r>
            <a:rPr lang="en-US" sz="3200" kern="1200"/>
            <a:t>Training</a:t>
          </a:r>
          <a:endParaRPr lang="en-US" sz="3200" kern="1200" dirty="0"/>
        </a:p>
      </dsp:txBody>
      <dsp:txXfrm>
        <a:off x="2575157" y="1898432"/>
        <a:ext cx="2143354" cy="1993183"/>
      </dsp:txXfrm>
    </dsp:sp>
    <dsp:sp modelId="{20459688-E14A-43DF-8608-4CA0D662048F}">
      <dsp:nvSpPr>
        <dsp:cNvPr id="0" name=""/>
        <dsp:cNvSpPr/>
      </dsp:nvSpPr>
      <dsp:spPr>
        <a:xfrm>
          <a:off x="5683021" y="411868"/>
          <a:ext cx="964509" cy="9645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673C1E-B2A0-4995-BAA5-EEDFA61E05D6}">
      <dsp:nvSpPr>
        <dsp:cNvPr id="0" name=""/>
        <dsp:cNvSpPr/>
      </dsp:nvSpPr>
      <dsp:spPr>
        <a:xfrm>
          <a:off x="5093599" y="1898432"/>
          <a:ext cx="2143354" cy="1993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pPr>
          <a:r>
            <a:rPr lang="en-US" sz="3200" kern="1200"/>
            <a:t>Investigation</a:t>
          </a:r>
          <a:endParaRPr lang="en-US" sz="3200" kern="1200" dirty="0"/>
        </a:p>
      </dsp:txBody>
      <dsp:txXfrm>
        <a:off x="5093599" y="1898432"/>
        <a:ext cx="2143354" cy="1993183"/>
      </dsp:txXfrm>
    </dsp:sp>
    <dsp:sp modelId="{FA381CAF-91E1-4640-9548-A1C72CC00A2A}">
      <dsp:nvSpPr>
        <dsp:cNvPr id="0" name=""/>
        <dsp:cNvSpPr/>
      </dsp:nvSpPr>
      <dsp:spPr>
        <a:xfrm>
          <a:off x="1905359" y="4427454"/>
          <a:ext cx="964509" cy="9645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6CD199-3084-4A71-83EB-592A8A432E59}">
      <dsp:nvSpPr>
        <dsp:cNvPr id="0" name=""/>
        <dsp:cNvSpPr/>
      </dsp:nvSpPr>
      <dsp:spPr>
        <a:xfrm>
          <a:off x="1315937" y="5914017"/>
          <a:ext cx="2143354" cy="1993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pPr>
          <a:r>
            <a:rPr lang="en-US" sz="3200" kern="1200" dirty="0"/>
            <a:t>Financial Disclosure Statements </a:t>
          </a:r>
        </a:p>
      </dsp:txBody>
      <dsp:txXfrm>
        <a:off x="1315937" y="5914017"/>
        <a:ext cx="2143354" cy="1993183"/>
      </dsp:txXfrm>
    </dsp:sp>
    <dsp:sp modelId="{128841CF-9CB5-45F0-9B4D-85FF9196DE0F}">
      <dsp:nvSpPr>
        <dsp:cNvPr id="0" name=""/>
        <dsp:cNvSpPr/>
      </dsp:nvSpPr>
      <dsp:spPr>
        <a:xfrm>
          <a:off x="4423800" y="4427454"/>
          <a:ext cx="964509" cy="9645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B6D5F1-4CA7-44DB-96A3-4722896EC528}">
      <dsp:nvSpPr>
        <dsp:cNvPr id="0" name=""/>
        <dsp:cNvSpPr/>
      </dsp:nvSpPr>
      <dsp:spPr>
        <a:xfrm>
          <a:off x="3834378" y="5914017"/>
          <a:ext cx="2143354" cy="1993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pPr>
          <a:r>
            <a:rPr lang="en-US" sz="3200" kern="1200"/>
            <a:t>Lobbyist Registration and Reporting</a:t>
          </a:r>
          <a:endParaRPr lang="en-US" sz="3200" kern="1200" dirty="0"/>
        </a:p>
      </dsp:txBody>
      <dsp:txXfrm>
        <a:off x="3834378" y="5914017"/>
        <a:ext cx="2143354" cy="19931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B8D7DB-7647-4339-8DE5-C14A1943366C}">
      <dsp:nvSpPr>
        <dsp:cNvPr id="0" name=""/>
        <dsp:cNvSpPr/>
      </dsp:nvSpPr>
      <dsp:spPr>
        <a:xfrm>
          <a:off x="0" y="59531"/>
          <a:ext cx="4929187" cy="2957512"/>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a change or shift from one state, subject, or place to another</a:t>
          </a:r>
        </a:p>
      </dsp:txBody>
      <dsp:txXfrm>
        <a:off x="0" y="59531"/>
        <a:ext cx="4929187" cy="2957512"/>
      </dsp:txXfrm>
    </dsp:sp>
    <dsp:sp modelId="{EC12884B-1E04-46B6-864D-9DEAFB99CE96}">
      <dsp:nvSpPr>
        <dsp:cNvPr id="0" name=""/>
        <dsp:cNvSpPr/>
      </dsp:nvSpPr>
      <dsp:spPr>
        <a:xfrm>
          <a:off x="5422106" y="59531"/>
          <a:ext cx="4929187" cy="2957512"/>
        </a:xfrm>
        <a:prstGeom prst="rect">
          <a:avLst/>
        </a:prstGeom>
        <a:gradFill rotWithShape="0">
          <a:gsLst>
            <a:gs pos="0">
              <a:schemeClr val="accent2">
                <a:hueOff val="1170380"/>
                <a:satOff val="-1460"/>
                <a:lumOff val="343"/>
                <a:alphaOff val="0"/>
                <a:shade val="51000"/>
                <a:satMod val="130000"/>
              </a:schemeClr>
            </a:gs>
            <a:gs pos="80000">
              <a:schemeClr val="accent2">
                <a:hueOff val="1170380"/>
                <a:satOff val="-1460"/>
                <a:lumOff val="343"/>
                <a:alphaOff val="0"/>
                <a:shade val="93000"/>
                <a:satMod val="130000"/>
              </a:schemeClr>
            </a:gs>
            <a:gs pos="100000">
              <a:schemeClr val="accent2">
                <a:hueOff val="1170380"/>
                <a:satOff val="-1460"/>
                <a:lumOff val="34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a period or phase in which such a change or shift is happening</a:t>
          </a:r>
        </a:p>
      </dsp:txBody>
      <dsp:txXfrm>
        <a:off x="5422106" y="59531"/>
        <a:ext cx="4929187" cy="2957512"/>
      </dsp:txXfrm>
    </dsp:sp>
    <dsp:sp modelId="{5D0704FB-F9D5-47E9-A6E9-9D205ED061EF}">
      <dsp:nvSpPr>
        <dsp:cNvPr id="0" name=""/>
        <dsp:cNvSpPr/>
      </dsp:nvSpPr>
      <dsp:spPr>
        <a:xfrm>
          <a:off x="10844212" y="59531"/>
          <a:ext cx="4929187" cy="2957512"/>
        </a:xfrm>
        <a:prstGeom prst="rect">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something that links one state, subject, place, to another : a connecting part or piece</a:t>
          </a:r>
        </a:p>
      </dsp:txBody>
      <dsp:txXfrm>
        <a:off x="10844212" y="59531"/>
        <a:ext cx="4929187" cy="2957512"/>
      </dsp:txXfrm>
    </dsp:sp>
    <dsp:sp modelId="{DEBB057F-3BA8-409C-AFF8-E74678D80CB7}">
      <dsp:nvSpPr>
        <dsp:cNvPr id="0" name=""/>
        <dsp:cNvSpPr/>
      </dsp:nvSpPr>
      <dsp:spPr>
        <a:xfrm>
          <a:off x="2711053" y="3509962"/>
          <a:ext cx="4929187" cy="2957512"/>
        </a:xfrm>
        <a:prstGeom prst="rect">
          <a:avLst/>
        </a:prstGeom>
        <a:gradFill rotWithShape="0">
          <a:gsLst>
            <a:gs pos="0">
              <a:schemeClr val="accent2">
                <a:hueOff val="3511139"/>
                <a:satOff val="-4379"/>
                <a:lumOff val="1030"/>
                <a:alphaOff val="0"/>
                <a:shade val="51000"/>
                <a:satMod val="130000"/>
              </a:schemeClr>
            </a:gs>
            <a:gs pos="80000">
              <a:schemeClr val="accent2">
                <a:hueOff val="3511139"/>
                <a:satOff val="-4379"/>
                <a:lumOff val="1030"/>
                <a:alphaOff val="0"/>
                <a:shade val="93000"/>
                <a:satMod val="130000"/>
              </a:schemeClr>
            </a:gs>
            <a:gs pos="100000">
              <a:schemeClr val="accent2">
                <a:hueOff val="3511139"/>
                <a:satOff val="-4379"/>
                <a:lumOff val="103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a passage of discourse in which a shift (as of subject or location) is affected</a:t>
          </a:r>
        </a:p>
      </dsp:txBody>
      <dsp:txXfrm>
        <a:off x="2711053" y="3509962"/>
        <a:ext cx="4929187" cy="2957512"/>
      </dsp:txXfrm>
    </dsp:sp>
    <dsp:sp modelId="{F2C23E44-4CA6-4E59-BEBE-2A2133E658B1}">
      <dsp:nvSpPr>
        <dsp:cNvPr id="0" name=""/>
        <dsp:cNvSpPr/>
      </dsp:nvSpPr>
      <dsp:spPr>
        <a:xfrm>
          <a:off x="8133159" y="3509962"/>
          <a:ext cx="4929187" cy="2957512"/>
        </a:xfrm>
        <a:prstGeom prst="rect">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a new beginning </a:t>
          </a:r>
        </a:p>
      </dsp:txBody>
      <dsp:txXfrm>
        <a:off x="8133159" y="3509962"/>
        <a:ext cx="4929187" cy="29575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58BF9D-6414-41F9-8BEE-CC44190728B5}">
      <dsp:nvSpPr>
        <dsp:cNvPr id="0" name=""/>
        <dsp:cNvSpPr/>
      </dsp:nvSpPr>
      <dsp:spPr>
        <a:xfrm>
          <a:off x="2867871" y="1344603"/>
          <a:ext cx="2196000" cy="2196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A5639C-CB0C-48D8-A601-F4A457506E0C}">
      <dsp:nvSpPr>
        <dsp:cNvPr id="0" name=""/>
        <dsp:cNvSpPr/>
      </dsp:nvSpPr>
      <dsp:spPr>
        <a:xfrm>
          <a:off x="3335871" y="1812603"/>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F1CC49C-EBE7-451F-BC03-7D7341E10D3F}">
      <dsp:nvSpPr>
        <dsp:cNvPr id="0" name=""/>
        <dsp:cNvSpPr/>
      </dsp:nvSpPr>
      <dsp:spPr>
        <a:xfrm>
          <a:off x="2165871" y="4224604"/>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33500">
            <a:lnSpc>
              <a:spcPct val="90000"/>
            </a:lnSpc>
            <a:spcBef>
              <a:spcPct val="0"/>
            </a:spcBef>
            <a:spcAft>
              <a:spcPct val="35000"/>
            </a:spcAft>
            <a:buNone/>
            <a:defRPr cap="all"/>
          </a:pPr>
          <a:r>
            <a:rPr lang="en-US" sz="3000" kern="1200" dirty="0"/>
            <a:t>(1) an ending </a:t>
          </a:r>
        </a:p>
      </dsp:txBody>
      <dsp:txXfrm>
        <a:off x="2165871" y="4224604"/>
        <a:ext cx="3600000" cy="720000"/>
      </dsp:txXfrm>
    </dsp:sp>
    <dsp:sp modelId="{469C3DED-DA9C-459B-9129-99E0DD09E32A}">
      <dsp:nvSpPr>
        <dsp:cNvPr id="0" name=""/>
        <dsp:cNvSpPr/>
      </dsp:nvSpPr>
      <dsp:spPr>
        <a:xfrm>
          <a:off x="7097871" y="1344603"/>
          <a:ext cx="2196000" cy="2196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865EFC-079C-415C-BA21-37B914845A59}">
      <dsp:nvSpPr>
        <dsp:cNvPr id="0" name=""/>
        <dsp:cNvSpPr/>
      </dsp:nvSpPr>
      <dsp:spPr>
        <a:xfrm>
          <a:off x="7565871" y="1812603"/>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7F934B0-A637-459F-8904-3D698A80A6FA}">
      <dsp:nvSpPr>
        <dsp:cNvPr id="0" name=""/>
        <dsp:cNvSpPr/>
      </dsp:nvSpPr>
      <dsp:spPr>
        <a:xfrm>
          <a:off x="6395871" y="4224604"/>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33500">
            <a:lnSpc>
              <a:spcPct val="90000"/>
            </a:lnSpc>
            <a:spcBef>
              <a:spcPct val="0"/>
            </a:spcBef>
            <a:spcAft>
              <a:spcPct val="35000"/>
            </a:spcAft>
            <a:buNone/>
            <a:defRPr cap="all"/>
          </a:pPr>
          <a:r>
            <a:rPr lang="en-US" sz="3000" kern="1200"/>
            <a:t>(2) a neutral zone </a:t>
          </a:r>
        </a:p>
      </dsp:txBody>
      <dsp:txXfrm>
        <a:off x="6395871" y="4224604"/>
        <a:ext cx="3600000" cy="720000"/>
      </dsp:txXfrm>
    </dsp:sp>
    <dsp:sp modelId="{32FA9514-2BD8-4174-864A-B977F503A480}">
      <dsp:nvSpPr>
        <dsp:cNvPr id="0" name=""/>
        <dsp:cNvSpPr/>
      </dsp:nvSpPr>
      <dsp:spPr>
        <a:xfrm>
          <a:off x="11327871" y="1344603"/>
          <a:ext cx="2196000" cy="219600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854BE7-BD9F-4166-90A8-2E8B710DA155}">
      <dsp:nvSpPr>
        <dsp:cNvPr id="0" name=""/>
        <dsp:cNvSpPr/>
      </dsp:nvSpPr>
      <dsp:spPr>
        <a:xfrm>
          <a:off x="11795871" y="1812603"/>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AF10BA3-52E4-4D42-BD7D-4D648772D07B}">
      <dsp:nvSpPr>
        <dsp:cNvPr id="0" name=""/>
        <dsp:cNvSpPr/>
      </dsp:nvSpPr>
      <dsp:spPr>
        <a:xfrm>
          <a:off x="10625871" y="4224604"/>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33500">
            <a:lnSpc>
              <a:spcPct val="90000"/>
            </a:lnSpc>
            <a:spcBef>
              <a:spcPct val="0"/>
            </a:spcBef>
            <a:spcAft>
              <a:spcPct val="35000"/>
            </a:spcAft>
            <a:buNone/>
            <a:defRPr cap="all"/>
          </a:pPr>
          <a:r>
            <a:rPr lang="en-US" sz="3000" kern="1200"/>
            <a:t>(3) a new beginning. </a:t>
          </a:r>
        </a:p>
      </dsp:txBody>
      <dsp:txXfrm>
        <a:off x="10625871" y="4224604"/>
        <a:ext cx="3600000"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AD0E2E-9E8D-400F-997C-BFE15BDBE544}">
      <dsp:nvSpPr>
        <dsp:cNvPr id="0" name=""/>
        <dsp:cNvSpPr/>
      </dsp:nvSpPr>
      <dsp:spPr>
        <a:xfrm>
          <a:off x="1646081" y="1517413"/>
          <a:ext cx="1932465" cy="193246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CD1D6F-43B4-40F0-89A3-5E2DFB382249}">
      <dsp:nvSpPr>
        <dsp:cNvPr id="0" name=""/>
        <dsp:cNvSpPr/>
      </dsp:nvSpPr>
      <dsp:spPr>
        <a:xfrm>
          <a:off x="2057918" y="1929250"/>
          <a:ext cx="1108791" cy="110879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4CB328F-2966-40F6-A338-03CB3E849680}">
      <dsp:nvSpPr>
        <dsp:cNvPr id="0" name=""/>
        <dsp:cNvSpPr/>
      </dsp:nvSpPr>
      <dsp:spPr>
        <a:xfrm>
          <a:off x="1028326" y="4051794"/>
          <a:ext cx="316797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defRPr cap="all"/>
          </a:pPr>
          <a:r>
            <a:rPr lang="en-US" sz="2300" kern="1200"/>
            <a:t>Code of Conduct</a:t>
          </a:r>
        </a:p>
      </dsp:txBody>
      <dsp:txXfrm>
        <a:off x="1028326" y="4051794"/>
        <a:ext cx="3167975" cy="720000"/>
      </dsp:txXfrm>
    </dsp:sp>
    <dsp:sp modelId="{AEC3678D-C289-43FA-94E8-D3A102B8DC9E}">
      <dsp:nvSpPr>
        <dsp:cNvPr id="0" name=""/>
        <dsp:cNvSpPr/>
      </dsp:nvSpPr>
      <dsp:spPr>
        <a:xfrm>
          <a:off x="5368453" y="1517413"/>
          <a:ext cx="1932465" cy="193246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1711FF-E241-45C0-9496-B842B0070A6E}">
      <dsp:nvSpPr>
        <dsp:cNvPr id="0" name=""/>
        <dsp:cNvSpPr/>
      </dsp:nvSpPr>
      <dsp:spPr>
        <a:xfrm>
          <a:off x="5780289" y="1929250"/>
          <a:ext cx="1108791" cy="110879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B25162C-7945-4AA4-8BF8-FF153873FE45}">
      <dsp:nvSpPr>
        <dsp:cNvPr id="0" name=""/>
        <dsp:cNvSpPr/>
      </dsp:nvSpPr>
      <dsp:spPr>
        <a:xfrm>
          <a:off x="4750697" y="4051794"/>
          <a:ext cx="316797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defRPr cap="all"/>
          </a:pPr>
          <a:r>
            <a:rPr lang="en-US" sz="2300" kern="1200"/>
            <a:t>Conflicts of Interest</a:t>
          </a:r>
        </a:p>
      </dsp:txBody>
      <dsp:txXfrm>
        <a:off x="4750697" y="4051794"/>
        <a:ext cx="3167975" cy="720000"/>
      </dsp:txXfrm>
    </dsp:sp>
    <dsp:sp modelId="{D9A19A77-A1DC-41E4-B109-9BBD0E6E2852}">
      <dsp:nvSpPr>
        <dsp:cNvPr id="0" name=""/>
        <dsp:cNvSpPr/>
      </dsp:nvSpPr>
      <dsp:spPr>
        <a:xfrm>
          <a:off x="9090824" y="1517413"/>
          <a:ext cx="1932465" cy="193246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3F15DA-CD4F-4733-B7D8-8C5B8ADE3705}">
      <dsp:nvSpPr>
        <dsp:cNvPr id="0" name=""/>
        <dsp:cNvSpPr/>
      </dsp:nvSpPr>
      <dsp:spPr>
        <a:xfrm>
          <a:off x="9502661" y="1929250"/>
          <a:ext cx="1108791" cy="110879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9CA7FCB-B2E0-4848-85D9-E8D55128CF92}">
      <dsp:nvSpPr>
        <dsp:cNvPr id="0" name=""/>
        <dsp:cNvSpPr/>
      </dsp:nvSpPr>
      <dsp:spPr>
        <a:xfrm>
          <a:off x="8473069" y="4051794"/>
          <a:ext cx="316797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defRPr cap="all"/>
          </a:pPr>
          <a:r>
            <a:rPr lang="en-US" sz="2300" kern="1200"/>
            <a:t>Outside employment/activities</a:t>
          </a:r>
        </a:p>
      </dsp:txBody>
      <dsp:txXfrm>
        <a:off x="8473069" y="4051794"/>
        <a:ext cx="3167975" cy="720000"/>
      </dsp:txXfrm>
    </dsp:sp>
    <dsp:sp modelId="{75CD7FAA-D916-4A1D-82C2-2FDF589C201C}">
      <dsp:nvSpPr>
        <dsp:cNvPr id="0" name=""/>
        <dsp:cNvSpPr/>
      </dsp:nvSpPr>
      <dsp:spPr>
        <a:xfrm>
          <a:off x="12813196" y="1517413"/>
          <a:ext cx="1932465" cy="193246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3F28B4-61DD-4A82-BDDA-0AF639245738}">
      <dsp:nvSpPr>
        <dsp:cNvPr id="0" name=""/>
        <dsp:cNvSpPr/>
      </dsp:nvSpPr>
      <dsp:spPr>
        <a:xfrm>
          <a:off x="13225033" y="1929250"/>
          <a:ext cx="1108791" cy="110879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5CC2E21-544F-42CA-8A78-C700D3CF0553}">
      <dsp:nvSpPr>
        <dsp:cNvPr id="0" name=""/>
        <dsp:cNvSpPr/>
      </dsp:nvSpPr>
      <dsp:spPr>
        <a:xfrm>
          <a:off x="12195441" y="4051794"/>
          <a:ext cx="316797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defRPr cap="all"/>
          </a:pPr>
          <a:r>
            <a:rPr lang="en-US" sz="2300" kern="1200"/>
            <a:t>Post-employment </a:t>
          </a:r>
        </a:p>
      </dsp:txBody>
      <dsp:txXfrm>
        <a:off x="12195441" y="4051794"/>
        <a:ext cx="3167975" cy="7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038C8A-BF80-4F31-881E-556D8FF1F1D4}">
      <dsp:nvSpPr>
        <dsp:cNvPr id="0" name=""/>
        <dsp:cNvSpPr/>
      </dsp:nvSpPr>
      <dsp:spPr>
        <a:xfrm>
          <a:off x="0" y="24690"/>
          <a:ext cx="10000249" cy="2585700"/>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7,000+ LMS registered users</a:t>
          </a:r>
        </a:p>
      </dsp:txBody>
      <dsp:txXfrm>
        <a:off x="126223" y="150913"/>
        <a:ext cx="9747803" cy="2333254"/>
      </dsp:txXfrm>
    </dsp:sp>
    <dsp:sp modelId="{08E4797D-DE97-4182-8F91-47CCB789C282}">
      <dsp:nvSpPr>
        <dsp:cNvPr id="0" name=""/>
        <dsp:cNvSpPr/>
      </dsp:nvSpPr>
      <dsp:spPr>
        <a:xfrm>
          <a:off x="0" y="2797590"/>
          <a:ext cx="10000249" cy="2585700"/>
        </a:xfrm>
        <a:prstGeom prst="roundRect">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dirty="0"/>
            <a:t>16,000+ employees trained </a:t>
          </a:r>
        </a:p>
      </dsp:txBody>
      <dsp:txXfrm>
        <a:off x="126223" y="2923813"/>
        <a:ext cx="9747803" cy="2333254"/>
      </dsp:txXfrm>
    </dsp:sp>
    <dsp:sp modelId="{027A7420-376F-4408-818C-05A597651847}">
      <dsp:nvSpPr>
        <dsp:cNvPr id="0" name=""/>
        <dsp:cNvSpPr/>
      </dsp:nvSpPr>
      <dsp:spPr>
        <a:xfrm>
          <a:off x="0" y="5570490"/>
          <a:ext cx="10000249" cy="2585700"/>
        </a:xfrm>
        <a:prstGeom prst="round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dirty="0"/>
            <a:t>90+ training courses </a:t>
          </a:r>
        </a:p>
      </dsp:txBody>
      <dsp:txXfrm>
        <a:off x="126223" y="5696713"/>
        <a:ext cx="9747803" cy="233325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FD4071-08BD-4CDB-A00C-1BBC37CDDA35}">
      <dsp:nvSpPr>
        <dsp:cNvPr id="0" name=""/>
        <dsp:cNvSpPr/>
      </dsp:nvSpPr>
      <dsp:spPr>
        <a:xfrm>
          <a:off x="0" y="647321"/>
          <a:ext cx="10000249" cy="2218612"/>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Informal and Formal Advice</a:t>
          </a:r>
        </a:p>
      </dsp:txBody>
      <dsp:txXfrm>
        <a:off x="108304" y="755625"/>
        <a:ext cx="9783641" cy="2002004"/>
      </dsp:txXfrm>
    </dsp:sp>
    <dsp:sp modelId="{4A75DE92-9023-4B92-9916-0F8A686691F1}">
      <dsp:nvSpPr>
        <dsp:cNvPr id="0" name=""/>
        <dsp:cNvSpPr/>
      </dsp:nvSpPr>
      <dsp:spPr>
        <a:xfrm>
          <a:off x="0" y="2981133"/>
          <a:ext cx="10000249" cy="2218612"/>
        </a:xfrm>
        <a:prstGeom prst="roundRect">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Implement open channels of communication with employees - Ask BEGA, advice requests via email, in-person, and telephone</a:t>
          </a:r>
        </a:p>
      </dsp:txBody>
      <dsp:txXfrm>
        <a:off x="108304" y="3089437"/>
        <a:ext cx="9783641" cy="2002004"/>
      </dsp:txXfrm>
    </dsp:sp>
    <dsp:sp modelId="{1BFBE524-F449-40E8-B91B-377F55BFC38E}">
      <dsp:nvSpPr>
        <dsp:cNvPr id="0" name=""/>
        <dsp:cNvSpPr/>
      </dsp:nvSpPr>
      <dsp:spPr>
        <a:xfrm>
          <a:off x="0" y="5314946"/>
          <a:ext cx="10000249" cy="2218612"/>
        </a:xfrm>
        <a:prstGeom prst="round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Seek proactive ethics advice = Ask Before You Act</a:t>
          </a:r>
        </a:p>
      </dsp:txBody>
      <dsp:txXfrm>
        <a:off x="108304" y="5423250"/>
        <a:ext cx="9783641" cy="200200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094A4B-E874-40F5-86E4-B1959DF75264}">
      <dsp:nvSpPr>
        <dsp:cNvPr id="0" name=""/>
        <dsp:cNvSpPr/>
      </dsp:nvSpPr>
      <dsp:spPr>
        <a:xfrm>
          <a:off x="0" y="1074708"/>
          <a:ext cx="10000249" cy="1430105"/>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231 Complaints - 144 Investigations initiated </a:t>
          </a:r>
        </a:p>
      </dsp:txBody>
      <dsp:txXfrm>
        <a:off x="69812" y="1144520"/>
        <a:ext cx="9860625" cy="1290481"/>
      </dsp:txXfrm>
    </dsp:sp>
    <dsp:sp modelId="{4B74F2DC-DD05-486A-BEBB-653F513C7866}">
      <dsp:nvSpPr>
        <dsp:cNvPr id="0" name=""/>
        <dsp:cNvSpPr/>
      </dsp:nvSpPr>
      <dsp:spPr>
        <a:xfrm>
          <a:off x="0" y="2608494"/>
          <a:ext cx="10000249" cy="1430105"/>
        </a:xfrm>
        <a:prstGeom prst="roundRect">
          <a:avLst/>
        </a:prstGeom>
        <a:gradFill rotWithShape="0">
          <a:gsLst>
            <a:gs pos="0">
              <a:schemeClr val="accent5">
                <a:hueOff val="-3311292"/>
                <a:satOff val="13270"/>
                <a:lumOff val="2876"/>
                <a:alphaOff val="0"/>
                <a:shade val="51000"/>
                <a:satMod val="130000"/>
              </a:schemeClr>
            </a:gs>
            <a:gs pos="80000">
              <a:schemeClr val="accent5">
                <a:hueOff val="-3311292"/>
                <a:satOff val="13270"/>
                <a:lumOff val="2876"/>
                <a:alphaOff val="0"/>
                <a:shade val="93000"/>
                <a:satMod val="130000"/>
              </a:schemeClr>
            </a:gs>
            <a:gs pos="100000">
              <a:schemeClr val="accent5">
                <a:hueOff val="-3311292"/>
                <a:satOff val="13270"/>
                <a:lumOff val="287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16 Negotiated Dispositions </a:t>
          </a:r>
        </a:p>
      </dsp:txBody>
      <dsp:txXfrm>
        <a:off x="69812" y="2678306"/>
        <a:ext cx="9860625" cy="1290481"/>
      </dsp:txXfrm>
    </dsp:sp>
    <dsp:sp modelId="{CD80ED89-FBE7-4BB1-AFAF-05CA66D581D1}">
      <dsp:nvSpPr>
        <dsp:cNvPr id="0" name=""/>
        <dsp:cNvSpPr/>
      </dsp:nvSpPr>
      <dsp:spPr>
        <a:xfrm>
          <a:off x="0" y="4279453"/>
          <a:ext cx="10000249" cy="1430105"/>
        </a:xfrm>
        <a:prstGeom prst="roundRect">
          <a:avLst/>
        </a:prstGeom>
        <a:gradFill rotWithShape="0">
          <a:gsLst>
            <a:gs pos="0">
              <a:schemeClr val="accent5">
                <a:hueOff val="-6622584"/>
                <a:satOff val="26541"/>
                <a:lumOff val="5752"/>
                <a:alphaOff val="0"/>
                <a:shade val="51000"/>
                <a:satMod val="130000"/>
              </a:schemeClr>
            </a:gs>
            <a:gs pos="80000">
              <a:schemeClr val="accent5">
                <a:hueOff val="-6622584"/>
                <a:satOff val="26541"/>
                <a:lumOff val="5752"/>
                <a:alphaOff val="0"/>
                <a:shade val="93000"/>
                <a:satMod val="130000"/>
              </a:schemeClr>
            </a:gs>
            <a:gs pos="100000">
              <a:schemeClr val="accent5">
                <a:hueOff val="-6622584"/>
                <a:satOff val="26541"/>
                <a:lumOff val="5752"/>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2 Public Hearing</a:t>
          </a:r>
        </a:p>
      </dsp:txBody>
      <dsp:txXfrm>
        <a:off x="69812" y="4349265"/>
        <a:ext cx="9860625" cy="1290481"/>
      </dsp:txXfrm>
    </dsp:sp>
    <dsp:sp modelId="{34BD9656-DFD6-4DFB-8EF4-B8C77F4BE133}">
      <dsp:nvSpPr>
        <dsp:cNvPr id="0" name=""/>
        <dsp:cNvSpPr/>
      </dsp:nvSpPr>
      <dsp:spPr>
        <a:xfrm>
          <a:off x="0" y="5676065"/>
          <a:ext cx="10000249" cy="1430105"/>
        </a:xfrm>
        <a:prstGeom prst="round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Outside Employment, Misuse of Government Property, Conflicts of Interest, Financial  Disclosure  </a:t>
          </a:r>
        </a:p>
      </dsp:txBody>
      <dsp:txXfrm>
        <a:off x="69812" y="5745877"/>
        <a:ext cx="9860625" cy="129048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930060-FE00-44BC-BC62-04C130A43680}">
      <dsp:nvSpPr>
        <dsp:cNvPr id="0" name=""/>
        <dsp:cNvSpPr/>
      </dsp:nvSpPr>
      <dsp:spPr>
        <a:xfrm>
          <a:off x="709674" y="986788"/>
          <a:ext cx="6126682" cy="6126682"/>
        </a:xfrm>
        <a:prstGeom prst="pie">
          <a:avLst>
            <a:gd name="adj1" fmla="val 16200000"/>
            <a:gd name="adj2" fmla="val 18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3100" kern="1200" dirty="0"/>
            <a:t>Avoid Financial Conflicts of Interest </a:t>
          </a:r>
        </a:p>
      </dsp:txBody>
      <dsp:txXfrm>
        <a:off x="3938581" y="2285061"/>
        <a:ext cx="2188101" cy="1823417"/>
      </dsp:txXfrm>
    </dsp:sp>
    <dsp:sp modelId="{0668845B-13BF-4A20-910A-9FB8B8BA7F00}">
      <dsp:nvSpPr>
        <dsp:cNvPr id="0" name=""/>
        <dsp:cNvSpPr/>
      </dsp:nvSpPr>
      <dsp:spPr>
        <a:xfrm>
          <a:off x="583493" y="1205598"/>
          <a:ext cx="6126682" cy="6126682"/>
        </a:xfrm>
        <a:prstGeom prst="pie">
          <a:avLst>
            <a:gd name="adj1" fmla="val 1800000"/>
            <a:gd name="adj2" fmla="val 90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3100" kern="1200" dirty="0"/>
            <a:t>Recusal</a:t>
          </a:r>
        </a:p>
      </dsp:txBody>
      <dsp:txXfrm>
        <a:off x="2042227" y="5180648"/>
        <a:ext cx="3282151" cy="1604607"/>
      </dsp:txXfrm>
    </dsp:sp>
    <dsp:sp modelId="{924546E1-F395-4F7F-801F-E4C68A0C52A6}">
      <dsp:nvSpPr>
        <dsp:cNvPr id="0" name=""/>
        <dsp:cNvSpPr/>
      </dsp:nvSpPr>
      <dsp:spPr>
        <a:xfrm>
          <a:off x="457313" y="986788"/>
          <a:ext cx="6126682" cy="6126682"/>
        </a:xfrm>
        <a:prstGeom prst="pie">
          <a:avLst>
            <a:gd name="adj1" fmla="val 90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3100" kern="1200" dirty="0"/>
            <a:t>Annual Filing Requirement</a:t>
          </a:r>
        </a:p>
      </dsp:txBody>
      <dsp:txXfrm>
        <a:off x="1166987" y="2285061"/>
        <a:ext cx="2188101" cy="1823417"/>
      </dsp:txXfrm>
    </dsp:sp>
    <dsp:sp modelId="{9AEBCA7E-8D55-48E2-A3B7-C312EF1E3862}">
      <dsp:nvSpPr>
        <dsp:cNvPr id="0" name=""/>
        <dsp:cNvSpPr/>
      </dsp:nvSpPr>
      <dsp:spPr>
        <a:xfrm>
          <a:off x="330908" y="607517"/>
          <a:ext cx="6885224" cy="6885224"/>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45BD556-72A8-48A1-8123-DB7F82911BB9}">
      <dsp:nvSpPr>
        <dsp:cNvPr id="0" name=""/>
        <dsp:cNvSpPr/>
      </dsp:nvSpPr>
      <dsp:spPr>
        <a:xfrm>
          <a:off x="204222" y="825940"/>
          <a:ext cx="6885224" cy="6885224"/>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F383C69-9E19-4DB4-A4E1-104D21E73604}">
      <dsp:nvSpPr>
        <dsp:cNvPr id="0" name=""/>
        <dsp:cNvSpPr/>
      </dsp:nvSpPr>
      <dsp:spPr>
        <a:xfrm>
          <a:off x="77536" y="607517"/>
          <a:ext cx="6885224" cy="6885224"/>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930060-FE00-44BC-BC62-04C130A43680}">
      <dsp:nvSpPr>
        <dsp:cNvPr id="0" name=""/>
        <dsp:cNvSpPr/>
      </dsp:nvSpPr>
      <dsp:spPr>
        <a:xfrm>
          <a:off x="709674" y="986788"/>
          <a:ext cx="6126682" cy="6126682"/>
        </a:xfrm>
        <a:prstGeom prst="pie">
          <a:avLst>
            <a:gd name="adj1" fmla="val 16200000"/>
            <a:gd name="adj2" fmla="val 18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3100" kern="1200" dirty="0"/>
            <a:t>Quarterly Reporting</a:t>
          </a:r>
        </a:p>
      </dsp:txBody>
      <dsp:txXfrm>
        <a:off x="3938581" y="2285061"/>
        <a:ext cx="2188101" cy="1823417"/>
      </dsp:txXfrm>
    </dsp:sp>
    <dsp:sp modelId="{0668845B-13BF-4A20-910A-9FB8B8BA7F00}">
      <dsp:nvSpPr>
        <dsp:cNvPr id="0" name=""/>
        <dsp:cNvSpPr/>
      </dsp:nvSpPr>
      <dsp:spPr>
        <a:xfrm>
          <a:off x="608490" y="1273666"/>
          <a:ext cx="6126682" cy="6126682"/>
        </a:xfrm>
        <a:prstGeom prst="pie">
          <a:avLst>
            <a:gd name="adj1" fmla="val 1800000"/>
            <a:gd name="adj2" fmla="val 90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3100" kern="1200" dirty="0"/>
            <a:t>Training </a:t>
          </a:r>
        </a:p>
      </dsp:txBody>
      <dsp:txXfrm>
        <a:off x="2067224" y="5248716"/>
        <a:ext cx="3282151" cy="1604607"/>
      </dsp:txXfrm>
    </dsp:sp>
    <dsp:sp modelId="{924546E1-F395-4F7F-801F-E4C68A0C52A6}">
      <dsp:nvSpPr>
        <dsp:cNvPr id="0" name=""/>
        <dsp:cNvSpPr/>
      </dsp:nvSpPr>
      <dsp:spPr>
        <a:xfrm>
          <a:off x="457313" y="986788"/>
          <a:ext cx="6126682" cy="6126682"/>
        </a:xfrm>
        <a:prstGeom prst="pie">
          <a:avLst>
            <a:gd name="adj1" fmla="val 90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3100" kern="1200" dirty="0"/>
            <a:t>Annual Filing Requirement</a:t>
          </a:r>
        </a:p>
      </dsp:txBody>
      <dsp:txXfrm>
        <a:off x="1166987" y="2285061"/>
        <a:ext cx="2188101" cy="1823417"/>
      </dsp:txXfrm>
    </dsp:sp>
    <dsp:sp modelId="{9AEBCA7E-8D55-48E2-A3B7-C312EF1E3862}">
      <dsp:nvSpPr>
        <dsp:cNvPr id="0" name=""/>
        <dsp:cNvSpPr/>
      </dsp:nvSpPr>
      <dsp:spPr>
        <a:xfrm>
          <a:off x="330908" y="607517"/>
          <a:ext cx="6885224" cy="6885224"/>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45BD556-72A8-48A1-8123-DB7F82911BB9}">
      <dsp:nvSpPr>
        <dsp:cNvPr id="0" name=""/>
        <dsp:cNvSpPr/>
      </dsp:nvSpPr>
      <dsp:spPr>
        <a:xfrm>
          <a:off x="229219" y="894007"/>
          <a:ext cx="6885224" cy="6885224"/>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F383C69-9E19-4DB4-A4E1-104D21E73604}">
      <dsp:nvSpPr>
        <dsp:cNvPr id="0" name=""/>
        <dsp:cNvSpPr/>
      </dsp:nvSpPr>
      <dsp:spPr>
        <a:xfrm>
          <a:off x="77536" y="607517"/>
          <a:ext cx="6885224" cy="6885224"/>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AECC1C-4AC6-4A99-BC15-7FD3B3AFBB6C}">
      <dsp:nvSpPr>
        <dsp:cNvPr id="0" name=""/>
        <dsp:cNvSpPr/>
      </dsp:nvSpPr>
      <dsp:spPr>
        <a:xfrm>
          <a:off x="394036" y="4426"/>
          <a:ext cx="2563471" cy="153808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Department of Energy and Environment </a:t>
          </a:r>
        </a:p>
      </dsp:txBody>
      <dsp:txXfrm>
        <a:off x="394036" y="4426"/>
        <a:ext cx="2563471" cy="1538082"/>
      </dsp:txXfrm>
    </dsp:sp>
    <dsp:sp modelId="{34B44FE1-B34A-4238-BE88-74176ACCC7A4}">
      <dsp:nvSpPr>
        <dsp:cNvPr id="0" name=""/>
        <dsp:cNvSpPr/>
      </dsp:nvSpPr>
      <dsp:spPr>
        <a:xfrm>
          <a:off x="3308267" y="0"/>
          <a:ext cx="2563471" cy="153808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District Department of Transportation </a:t>
          </a:r>
        </a:p>
      </dsp:txBody>
      <dsp:txXfrm>
        <a:off x="3308267" y="0"/>
        <a:ext cx="2563471" cy="1538082"/>
      </dsp:txXfrm>
    </dsp:sp>
    <dsp:sp modelId="{93F0261A-C505-418C-9535-96DE439DA817}">
      <dsp:nvSpPr>
        <dsp:cNvPr id="0" name=""/>
        <dsp:cNvSpPr/>
      </dsp:nvSpPr>
      <dsp:spPr>
        <a:xfrm>
          <a:off x="6033673" y="4426"/>
          <a:ext cx="2563471" cy="153808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Department of Health</a:t>
          </a:r>
        </a:p>
      </dsp:txBody>
      <dsp:txXfrm>
        <a:off x="6033673" y="4426"/>
        <a:ext cx="2563471" cy="1538082"/>
      </dsp:txXfrm>
    </dsp:sp>
    <dsp:sp modelId="{0373D30C-B4DD-44E2-A11E-8C6721C94075}">
      <dsp:nvSpPr>
        <dsp:cNvPr id="0" name=""/>
        <dsp:cNvSpPr/>
      </dsp:nvSpPr>
      <dsp:spPr>
        <a:xfrm>
          <a:off x="8853492" y="4426"/>
          <a:ext cx="2563471" cy="153808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Office of the Chief Financial Officer</a:t>
          </a:r>
        </a:p>
      </dsp:txBody>
      <dsp:txXfrm>
        <a:off x="8853492" y="4426"/>
        <a:ext cx="2563471" cy="1538082"/>
      </dsp:txXfrm>
    </dsp:sp>
    <dsp:sp modelId="{E555FF75-F556-4B5B-8BA0-32C4C60BA081}">
      <dsp:nvSpPr>
        <dsp:cNvPr id="0" name=""/>
        <dsp:cNvSpPr/>
      </dsp:nvSpPr>
      <dsp:spPr>
        <a:xfrm>
          <a:off x="394036" y="1798856"/>
          <a:ext cx="2563471" cy="153808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Office of Contracting and Procurement </a:t>
          </a:r>
        </a:p>
      </dsp:txBody>
      <dsp:txXfrm>
        <a:off x="394036" y="1798856"/>
        <a:ext cx="2563471" cy="1538082"/>
      </dsp:txXfrm>
    </dsp:sp>
    <dsp:sp modelId="{B1BD76CA-D28B-4306-B860-98114E67F1E5}">
      <dsp:nvSpPr>
        <dsp:cNvPr id="0" name=""/>
        <dsp:cNvSpPr/>
      </dsp:nvSpPr>
      <dsp:spPr>
        <a:xfrm>
          <a:off x="3213854" y="1798856"/>
          <a:ext cx="2563471" cy="153808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Department of Motor Vehicles </a:t>
          </a:r>
        </a:p>
      </dsp:txBody>
      <dsp:txXfrm>
        <a:off x="3213854" y="1798856"/>
        <a:ext cx="2563471" cy="1538082"/>
      </dsp:txXfrm>
    </dsp:sp>
    <dsp:sp modelId="{7777C97C-7148-498C-BBD3-D77639C940D0}">
      <dsp:nvSpPr>
        <dsp:cNvPr id="0" name=""/>
        <dsp:cNvSpPr/>
      </dsp:nvSpPr>
      <dsp:spPr>
        <a:xfrm>
          <a:off x="6033673" y="1798856"/>
          <a:ext cx="2563471" cy="153808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Department of Disability Services </a:t>
          </a:r>
        </a:p>
      </dsp:txBody>
      <dsp:txXfrm>
        <a:off x="6033673" y="1798856"/>
        <a:ext cx="2563471" cy="1538082"/>
      </dsp:txXfrm>
    </dsp:sp>
    <dsp:sp modelId="{E16C2DCA-C6DE-4CB7-825B-15E13C0905AE}">
      <dsp:nvSpPr>
        <dsp:cNvPr id="0" name=""/>
        <dsp:cNvSpPr/>
      </dsp:nvSpPr>
      <dsp:spPr>
        <a:xfrm>
          <a:off x="8853492" y="1798856"/>
          <a:ext cx="2563471" cy="153808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Department of Insurance, Securities, and Banking </a:t>
          </a:r>
        </a:p>
      </dsp:txBody>
      <dsp:txXfrm>
        <a:off x="8853492" y="1798856"/>
        <a:ext cx="2563471" cy="1538082"/>
      </dsp:txXfrm>
    </dsp:sp>
    <dsp:sp modelId="{A0ADA3A8-E27C-426B-8BEA-F6EB9F262FB7}">
      <dsp:nvSpPr>
        <dsp:cNvPr id="0" name=""/>
        <dsp:cNvSpPr/>
      </dsp:nvSpPr>
      <dsp:spPr>
        <a:xfrm>
          <a:off x="394036" y="3593286"/>
          <a:ext cx="2563471" cy="153808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Fire and EMS Department</a:t>
          </a:r>
        </a:p>
      </dsp:txBody>
      <dsp:txXfrm>
        <a:off x="394036" y="3593286"/>
        <a:ext cx="2563471" cy="1538082"/>
      </dsp:txXfrm>
    </dsp:sp>
    <dsp:sp modelId="{C504B1E1-C9D6-472A-8F5E-6E16073FF7B8}">
      <dsp:nvSpPr>
        <dsp:cNvPr id="0" name=""/>
        <dsp:cNvSpPr/>
      </dsp:nvSpPr>
      <dsp:spPr>
        <a:xfrm>
          <a:off x="3213854" y="3593286"/>
          <a:ext cx="2563471" cy="153808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Department of Licensing and Consumer Protection</a:t>
          </a:r>
        </a:p>
      </dsp:txBody>
      <dsp:txXfrm>
        <a:off x="3213854" y="3593286"/>
        <a:ext cx="2563471" cy="1538082"/>
      </dsp:txXfrm>
    </dsp:sp>
    <dsp:sp modelId="{CC6F0E33-7C59-4368-A3E4-A2382442B031}">
      <dsp:nvSpPr>
        <dsp:cNvPr id="0" name=""/>
        <dsp:cNvSpPr/>
      </dsp:nvSpPr>
      <dsp:spPr>
        <a:xfrm>
          <a:off x="6033673" y="3593286"/>
          <a:ext cx="2563471" cy="153808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Office of the Inspector General</a:t>
          </a:r>
        </a:p>
      </dsp:txBody>
      <dsp:txXfrm>
        <a:off x="6033673" y="3593286"/>
        <a:ext cx="2563471" cy="1538082"/>
      </dsp:txXfrm>
    </dsp:sp>
    <dsp:sp modelId="{59F48761-B7C8-400D-97E6-9F24DAC50DD3}">
      <dsp:nvSpPr>
        <dsp:cNvPr id="0" name=""/>
        <dsp:cNvSpPr/>
      </dsp:nvSpPr>
      <dsp:spPr>
        <a:xfrm>
          <a:off x="8853492" y="3593286"/>
          <a:ext cx="2563471" cy="153808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Department of For-Hire Vehicles</a:t>
          </a:r>
        </a:p>
      </dsp:txBody>
      <dsp:txXfrm>
        <a:off x="8853492" y="3593286"/>
        <a:ext cx="2563471" cy="1538082"/>
      </dsp:txXfrm>
    </dsp:sp>
    <dsp:sp modelId="{07D0AB33-9B51-4A96-9C98-17C15D3A9460}">
      <dsp:nvSpPr>
        <dsp:cNvPr id="0" name=""/>
        <dsp:cNvSpPr/>
      </dsp:nvSpPr>
      <dsp:spPr>
        <a:xfrm>
          <a:off x="394036" y="5387716"/>
          <a:ext cx="2563471" cy="153808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Public Service Commission</a:t>
          </a:r>
        </a:p>
      </dsp:txBody>
      <dsp:txXfrm>
        <a:off x="394036" y="5387716"/>
        <a:ext cx="2563471" cy="1538082"/>
      </dsp:txXfrm>
    </dsp:sp>
    <dsp:sp modelId="{7AE27BAC-92A6-4FE4-A883-D4A6E8CC1D76}">
      <dsp:nvSpPr>
        <dsp:cNvPr id="0" name=""/>
        <dsp:cNvSpPr/>
      </dsp:nvSpPr>
      <dsp:spPr>
        <a:xfrm>
          <a:off x="3213854" y="5387716"/>
          <a:ext cx="2563471" cy="153808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Office of the City Administrator </a:t>
          </a:r>
        </a:p>
      </dsp:txBody>
      <dsp:txXfrm>
        <a:off x="3213854" y="5387716"/>
        <a:ext cx="2563471" cy="1538082"/>
      </dsp:txXfrm>
    </dsp:sp>
    <dsp:sp modelId="{7551BD04-ED69-454F-80D1-ADAF88882F89}">
      <dsp:nvSpPr>
        <dsp:cNvPr id="0" name=""/>
        <dsp:cNvSpPr/>
      </dsp:nvSpPr>
      <dsp:spPr>
        <a:xfrm>
          <a:off x="6033673" y="5387716"/>
          <a:ext cx="2563471" cy="153808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D.C. Housing Finance Agency</a:t>
          </a:r>
        </a:p>
      </dsp:txBody>
      <dsp:txXfrm>
        <a:off x="6033673" y="5387716"/>
        <a:ext cx="2563471" cy="1538082"/>
      </dsp:txXfrm>
    </dsp:sp>
    <dsp:sp modelId="{F9B3F94F-5D7B-4554-A4E6-A6DD5EC5311E}">
      <dsp:nvSpPr>
        <dsp:cNvPr id="0" name=""/>
        <dsp:cNvSpPr/>
      </dsp:nvSpPr>
      <dsp:spPr>
        <a:xfrm>
          <a:off x="8853492" y="5387716"/>
          <a:ext cx="2563471" cy="153808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Alcoholic Beverage and Cannabis Administration</a:t>
          </a:r>
        </a:p>
      </dsp:txBody>
      <dsp:txXfrm>
        <a:off x="8853492" y="5387716"/>
        <a:ext cx="2563471" cy="1538082"/>
      </dsp:txXfrm>
    </dsp:sp>
    <dsp:sp modelId="{B9D693C2-DADA-4D01-9409-F2E4BB78DBC7}">
      <dsp:nvSpPr>
        <dsp:cNvPr id="0" name=""/>
        <dsp:cNvSpPr/>
      </dsp:nvSpPr>
      <dsp:spPr>
        <a:xfrm>
          <a:off x="1803945" y="7182146"/>
          <a:ext cx="2563471" cy="153808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Office of Risk Management </a:t>
          </a:r>
        </a:p>
      </dsp:txBody>
      <dsp:txXfrm>
        <a:off x="1803945" y="7182146"/>
        <a:ext cx="2563471" cy="1538082"/>
      </dsp:txXfrm>
    </dsp:sp>
    <dsp:sp modelId="{3BF0DE68-2022-407D-9BEA-1722CDC298D4}">
      <dsp:nvSpPr>
        <dsp:cNvPr id="0" name=""/>
        <dsp:cNvSpPr/>
      </dsp:nvSpPr>
      <dsp:spPr>
        <a:xfrm>
          <a:off x="4623764" y="7182146"/>
          <a:ext cx="2563471" cy="153808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Office of the D.C. Auditor </a:t>
          </a:r>
        </a:p>
      </dsp:txBody>
      <dsp:txXfrm>
        <a:off x="4623764" y="7182146"/>
        <a:ext cx="2563471" cy="1538082"/>
      </dsp:txXfrm>
    </dsp:sp>
    <dsp:sp modelId="{F54CABF7-D966-43F7-B3E1-32F7A20C2FF0}">
      <dsp:nvSpPr>
        <dsp:cNvPr id="0" name=""/>
        <dsp:cNvSpPr/>
      </dsp:nvSpPr>
      <dsp:spPr>
        <a:xfrm>
          <a:off x="7443582" y="7182146"/>
          <a:ext cx="2563471" cy="153808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Office of Neighborhood Safety &amp; Engagement</a:t>
          </a:r>
        </a:p>
      </dsp:txBody>
      <dsp:txXfrm>
        <a:off x="7443582" y="7182146"/>
        <a:ext cx="2563471" cy="1538082"/>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F91C54-9F1B-4EA3-A816-67075AFFE67D}" type="datetimeFigureOut">
              <a:rPr lang="en-US" smtClean="0"/>
              <a:t>10/7/2026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D2FB1E-9BC5-4D7C-914C-9D68DA036809}" type="slidenum">
              <a:rPr lang="en-US" smtClean="0"/>
              <a:t>‹#›</a:t>
            </a:fld>
            <a:endParaRPr lang="en-US"/>
          </a:p>
        </p:txBody>
      </p:sp>
    </p:spTree>
    <p:extLst>
      <p:ext uri="{BB962C8B-B14F-4D97-AF65-F5344CB8AC3E}">
        <p14:creationId xmlns:p14="http://schemas.microsoft.com/office/powerpoint/2010/main" val="859454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our 6</a:t>
            </a:r>
            <a:r>
              <a:rPr lang="en-US" baseline="30000" dirty="0"/>
              <a:t>th</a:t>
            </a:r>
            <a:r>
              <a:rPr lang="en-US" dirty="0"/>
              <a:t> annual Ethics Week. I am Ashley Cooks, the Director of the Office of Government Ethics. Thank you all for joining us.  This is our annual conference in which we deliver information on government ethics and transparency. This year’s theme is Transitioning Ethically. We have designed sessions that focus on that theme and the Code of Conduct which will take place over the next four days. </a:t>
            </a:r>
          </a:p>
        </p:txBody>
      </p:sp>
      <p:sp>
        <p:nvSpPr>
          <p:cNvPr id="4" name="Slide Number Placeholder 3"/>
          <p:cNvSpPr>
            <a:spLocks noGrp="1"/>
          </p:cNvSpPr>
          <p:nvPr>
            <p:ph type="sldNum" sz="quarter" idx="5"/>
          </p:nvPr>
        </p:nvSpPr>
        <p:spPr/>
        <p:txBody>
          <a:bodyPr/>
          <a:lstStyle/>
          <a:p>
            <a:fld id="{85D2FB1E-9BC5-4D7C-914C-9D68DA036809}" type="slidenum">
              <a:rPr lang="en-US" smtClean="0"/>
              <a:t>1</a:t>
            </a:fld>
            <a:endParaRPr lang="en-US"/>
          </a:p>
        </p:txBody>
      </p:sp>
    </p:spTree>
    <p:extLst>
      <p:ext uri="{BB962C8B-B14F-4D97-AF65-F5344CB8AC3E}">
        <p14:creationId xmlns:p14="http://schemas.microsoft.com/office/powerpoint/2010/main" val="3966578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those of you are not familiar with The Board of Ethics and Government Accountability, also known as BEGA, we are an independent agency of the District government, and we were created to be the District’s ethics and open government authority. As such, BEGA is charged exclusively with administering and enforcing the District’s ethics laws. The Board itself consists of a five member panel of individuals  that are appointed by the mayor and confirmed by the council. </a:t>
            </a:r>
          </a:p>
          <a:p>
            <a:endParaRPr lang="en-US" dirty="0"/>
          </a:p>
          <a:p>
            <a:r>
              <a:rPr lang="en-US" dirty="0"/>
              <a:t>BEGA has jurisdiction over the entire District government and its instrumentalities, including members of the: Executive branch, Legislative branch, Independent agencies, Advisory Neighborhood Commissions and all Boards &amp; Commissions.</a:t>
            </a:r>
          </a:p>
          <a:p>
            <a:endParaRPr lang="en-US" dirty="0"/>
          </a:p>
          <a:p>
            <a:r>
              <a:rPr lang="en-US" dirty="0"/>
              <a:t>Within the BEGA structure, there is the Office of Open Government (OOG), which has oversight of government transparency and provide Open Meetings Act and Freedom of Information Act training.  There is also the Office of Government Ethics (OGE), which is handles ethics matters and is comprised of investigators and attorneys, as well as support staff. </a:t>
            </a:r>
          </a:p>
          <a:p>
            <a:endParaRPr lang="en-US" dirty="0"/>
          </a:p>
          <a:p>
            <a:r>
              <a:rPr lang="en-US" dirty="0"/>
              <a:t>Our mission is to ensure that the government operates in an ethical and transparent manner which protects the integrity of the government and ensures public trust. </a:t>
            </a:r>
          </a:p>
        </p:txBody>
      </p:sp>
      <p:sp>
        <p:nvSpPr>
          <p:cNvPr id="4" name="Slide Number Placeholder 3"/>
          <p:cNvSpPr>
            <a:spLocks noGrp="1"/>
          </p:cNvSpPr>
          <p:nvPr>
            <p:ph type="sldNum" sz="quarter" idx="5"/>
          </p:nvPr>
        </p:nvSpPr>
        <p:spPr/>
        <p:txBody>
          <a:bodyPr/>
          <a:lstStyle/>
          <a:p>
            <a:pPr defTabSz="931774"/>
            <a:fld id="{D6CB1A68-2397-49DF-9858-EBAA34561888}" type="slidenum">
              <a:rPr lang="en-US">
                <a:solidFill>
                  <a:prstClr val="black"/>
                </a:solidFill>
                <a:latin typeface="Calibri" panose="020F0502020204030204"/>
              </a:rPr>
              <a:pPr defTabSz="931774"/>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3700370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OGE ensures compliance with the Code of Conduct which is a set of regulations and statutes that make up the ethics. We have a small staff of 17 employees who serve the entire 37,000 employees and public officials. </a:t>
            </a:r>
          </a:p>
        </p:txBody>
      </p:sp>
      <p:sp>
        <p:nvSpPr>
          <p:cNvPr id="4" name="Slide Number Placeholder 3"/>
          <p:cNvSpPr>
            <a:spLocks noGrp="1"/>
          </p:cNvSpPr>
          <p:nvPr>
            <p:ph type="sldNum" sz="quarter" idx="5"/>
          </p:nvPr>
        </p:nvSpPr>
        <p:spPr/>
        <p:txBody>
          <a:bodyPr/>
          <a:lstStyle/>
          <a:p>
            <a:fld id="{D6CB1A68-2397-49DF-9858-EBAA34561888}" type="slidenum">
              <a:rPr lang="en-US" smtClean="0"/>
              <a:t>3</a:t>
            </a:fld>
            <a:endParaRPr lang="en-US"/>
          </a:p>
        </p:txBody>
      </p:sp>
    </p:spTree>
    <p:extLst>
      <p:ext uri="{BB962C8B-B14F-4D97-AF65-F5344CB8AC3E}">
        <p14:creationId xmlns:p14="http://schemas.microsoft.com/office/powerpoint/2010/main" val="2408739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defined </a:t>
            </a:r>
          </a:p>
          <a:p>
            <a:endParaRPr lang="en-US" dirty="0"/>
          </a:p>
          <a:p>
            <a:r>
              <a:rPr lang="en-US" dirty="0"/>
              <a:t>1: a change or shift from one state, subject, place, etc. to another</a:t>
            </a:r>
          </a:p>
          <a:p>
            <a:r>
              <a:rPr lang="en-US" dirty="0"/>
              <a:t>a peaceful/orderly transition of power</a:t>
            </a:r>
          </a:p>
          <a:p>
            <a:r>
              <a:rPr lang="en-US" dirty="0"/>
              <a:t>the actor's transition to directing</a:t>
            </a:r>
          </a:p>
          <a:p>
            <a:endParaRPr lang="en-US" dirty="0"/>
          </a:p>
          <a:p>
            <a:r>
              <a:rPr lang="en-US" dirty="0"/>
              <a:t>a period or phase in which such a change or shift is happening</a:t>
            </a:r>
          </a:p>
          <a:p>
            <a:r>
              <a:rPr lang="en-US" dirty="0"/>
              <a:t>… you're at the cusp, kids. You're at the edge between childhood and everything that comes after.</a:t>
            </a:r>
          </a:p>
          <a:p>
            <a:r>
              <a:rPr lang="en-US" dirty="0"/>
              <a:t>the transition period between moving out of your parents' house and starting a household of your own</a:t>
            </a:r>
          </a:p>
          <a:p>
            <a:endParaRPr lang="en-US" dirty="0"/>
          </a:p>
          <a:p>
            <a:r>
              <a:rPr lang="en-US" dirty="0"/>
              <a:t>something that links one state, subject, place, etc. to another : a connecting part or piece</a:t>
            </a:r>
          </a:p>
          <a:p>
            <a:r>
              <a:rPr lang="en-US" dirty="0"/>
              <a:t>[The front porch] served … as a vital transition between the uncontrollable out-of-doors and the cherished interior of the home.</a:t>
            </a:r>
          </a:p>
          <a:p>
            <a:endParaRPr lang="en-US" dirty="0"/>
          </a:p>
          <a:p>
            <a:r>
              <a:rPr lang="en-US" dirty="0"/>
              <a:t>a passage of discourse in which a shift (as of subject or location) is effected</a:t>
            </a:r>
          </a:p>
          <a:p>
            <a:r>
              <a:rPr lang="en-US" dirty="0"/>
              <a:t>Every aspect of the book—its narrative transitions, dramatic changes in pictorial scale, fluctuations of mood, interlinking of visual themes—is handled with pinpoint control.</a:t>
            </a:r>
          </a:p>
          <a:p>
            <a:endParaRPr lang="en-US" dirty="0"/>
          </a:p>
          <a:p>
            <a:r>
              <a:rPr lang="en-US" dirty="0"/>
              <a:t> a passage linking two sections of a piece of music : bridge</a:t>
            </a:r>
          </a:p>
          <a:p>
            <a:r>
              <a:rPr lang="en-US" dirty="0"/>
              <a:t>Furthermore, in two instances where new musical ideas are introduced … Mozart provides a musical transition to connect the new section with the preceding one.</a:t>
            </a:r>
          </a:p>
        </p:txBody>
      </p:sp>
      <p:sp>
        <p:nvSpPr>
          <p:cNvPr id="4" name="Slide Number Placeholder 3"/>
          <p:cNvSpPr>
            <a:spLocks noGrp="1"/>
          </p:cNvSpPr>
          <p:nvPr>
            <p:ph type="sldNum" sz="quarter" idx="5"/>
          </p:nvPr>
        </p:nvSpPr>
        <p:spPr/>
        <p:txBody>
          <a:bodyPr/>
          <a:lstStyle/>
          <a:p>
            <a:fld id="{85D2FB1E-9BC5-4D7C-914C-9D68DA036809}" type="slidenum">
              <a:rPr lang="en-US" smtClean="0"/>
              <a:t>4</a:t>
            </a:fld>
            <a:endParaRPr lang="en-US"/>
          </a:p>
        </p:txBody>
      </p:sp>
    </p:spTree>
    <p:extLst>
      <p:ext uri="{BB962C8B-B14F-4D97-AF65-F5344CB8AC3E}">
        <p14:creationId xmlns:p14="http://schemas.microsoft.com/office/powerpoint/2010/main" val="2122842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Every transition starts with a need for change. Whether it be a voluntary change or involuntary, the need is still present.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Transition is a constant and unsettling process that offers the chance of growth and redemption. – Michael Bungay Stainer – The Coaching Habit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recently read Transitions: making sense of Life’s changes by William Bridges.</a:t>
            </a:r>
          </a:p>
          <a:p>
            <a:endParaRPr lang="en-US" dirty="0"/>
          </a:p>
          <a:p>
            <a:r>
              <a:rPr lang="en-US" dirty="0"/>
              <a:t>As humans we face a lifetime of transitions. </a:t>
            </a:r>
          </a:p>
          <a:p>
            <a:r>
              <a:rPr lang="en-US" dirty="0"/>
              <a:t>You may be facing a transition into a new career, job, a promotion in your current agency. The transition can be a personal one, maybe dealing with a relationship (birth of child, loss of a parent or spouse, or physical (health). </a:t>
            </a:r>
          </a:p>
          <a:p>
            <a:endParaRPr lang="en-US" dirty="0"/>
          </a:p>
          <a:p>
            <a:r>
              <a:rPr lang="en-US" dirty="0"/>
              <a:t>All transitions include (1) an ending (2) a neutral zone (3) a new beginning. </a:t>
            </a:r>
          </a:p>
          <a:p>
            <a:endParaRPr lang="en-US" dirty="0"/>
          </a:p>
          <a:p>
            <a:r>
              <a:rPr lang="en-US" dirty="0"/>
              <a:t>The ending: letting go of old things before we can pick up new ones –can be a difficult and scary task, but is necessary </a:t>
            </a:r>
            <a:r>
              <a:rPr lang="en-US" dirty="0" err="1"/>
              <a:t>inorder</a:t>
            </a:r>
            <a:r>
              <a:rPr lang="en-US" dirty="0"/>
              <a:t> to transition and fulfill that need for change. You may find some resistance within yourself. It may be an abrupt ending or a slow ending. Whatever the process, it must happen to start a transition</a:t>
            </a:r>
          </a:p>
          <a:p>
            <a:endParaRPr lang="en-US" dirty="0"/>
          </a:p>
          <a:p>
            <a:r>
              <a:rPr lang="en-US" dirty="0"/>
              <a:t>The second part of transitioning is the neutral zone. According to the author it is the place in between the ending and a new beginning. An example is a street crossing procedure, in which a person has stepped off the curb of the one side of the street and is crossing the street to the other side. It would not be wise to remain in the middle of the street, so once you step off the curb it’s best to move to the other side as fast as you can. And whatever you do don’t sit down on the center lane. It could be a period of self renewal or self assurance. A time to reflect on prior decisions while moving forward. It’s the middle period.</a:t>
            </a:r>
          </a:p>
          <a:p>
            <a:endParaRPr lang="en-US" dirty="0"/>
          </a:p>
          <a:p>
            <a:r>
              <a:rPr lang="en-US" dirty="0"/>
              <a:t>The last part is a new beginning which is the outcome of your change. That new beginning may be a new career or job or just a new place in your life.</a:t>
            </a:r>
          </a:p>
          <a:p>
            <a:endParaRPr lang="en-US" dirty="0"/>
          </a:p>
          <a:p>
            <a:r>
              <a:rPr lang="en-US" dirty="0"/>
              <a:t> </a:t>
            </a:r>
          </a:p>
        </p:txBody>
      </p:sp>
      <p:sp>
        <p:nvSpPr>
          <p:cNvPr id="4" name="Slide Number Placeholder 3"/>
          <p:cNvSpPr>
            <a:spLocks noGrp="1"/>
          </p:cNvSpPr>
          <p:nvPr>
            <p:ph type="sldNum" sz="quarter" idx="5"/>
          </p:nvPr>
        </p:nvSpPr>
        <p:spPr/>
        <p:txBody>
          <a:bodyPr/>
          <a:lstStyle/>
          <a:p>
            <a:fld id="{85D2FB1E-9BC5-4D7C-914C-9D68DA036809}" type="slidenum">
              <a:rPr lang="en-US" smtClean="0"/>
              <a:t>5</a:t>
            </a:fld>
            <a:endParaRPr lang="en-US"/>
          </a:p>
        </p:txBody>
      </p:sp>
    </p:spTree>
    <p:extLst>
      <p:ext uri="{BB962C8B-B14F-4D97-AF65-F5344CB8AC3E}">
        <p14:creationId xmlns:p14="http://schemas.microsoft.com/office/powerpoint/2010/main" val="2778043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transition in your careers and employment with the District gov. You must be mindful of the decisions and the ethics rules while doing so. There are certain rules that deal specifically with transitioning to a new career, leaving government service or adding addition employment to your life. The first rule to be mindful of whenever you're contemplating a change in your career is the financial conflicts of interest rule. The rule is trigger from the moment you begin seeking future or outside employment. You must ensure that you don’t take any official action that would financially benefit yourself or a potential employer. </a:t>
            </a:r>
          </a:p>
          <a:p>
            <a:endParaRPr lang="en-US" dirty="0"/>
          </a:p>
          <a:p>
            <a:r>
              <a:rPr lang="en-US" dirty="0"/>
              <a:t>The second rule to remember are the outside employment restrictions. You may be thinking about starting that new job while still employed with the District government. While employees are allowed to engage in outside employment there are certain restrictions that they must abide by when engaging in that outside employment. Employees are prohibited from engaging in outside employment that conflicts with District government employment. The ethics rules provide a non-exhaustive list of instances that conflict with government service, such as engaging in outside employment during your tour of duty or using government resources, representing an outside entity before the District, capitalizing on your official title, divulging non-public info, and teaching, writing, or consulting using official government information.  </a:t>
            </a:r>
          </a:p>
          <a:p>
            <a:endParaRPr lang="en-US" dirty="0"/>
          </a:p>
          <a:p>
            <a:r>
              <a:rPr lang="en-US" dirty="0"/>
              <a:t>And finally there are the post employment rules, apply to employees after government service. The rules restrict your communications and representations before the District government, as well as behind the scene information you provide to your new employer. We have a course that will drive into the details of these rules. </a:t>
            </a:r>
          </a:p>
          <a:p>
            <a:endParaRPr lang="en-US" dirty="0"/>
          </a:p>
          <a:p>
            <a:r>
              <a:rPr lang="en-US" dirty="0"/>
              <a:t>We have a ethical transition packet which includes AOs, one pager on post employment, outside employment, and even some LHA.  </a:t>
            </a:r>
          </a:p>
        </p:txBody>
      </p:sp>
      <p:sp>
        <p:nvSpPr>
          <p:cNvPr id="4" name="Slide Number Placeholder 3"/>
          <p:cNvSpPr>
            <a:spLocks noGrp="1"/>
          </p:cNvSpPr>
          <p:nvPr>
            <p:ph type="sldNum" sz="quarter" idx="5"/>
          </p:nvPr>
        </p:nvSpPr>
        <p:spPr/>
        <p:txBody>
          <a:bodyPr/>
          <a:lstStyle/>
          <a:p>
            <a:fld id="{85D2FB1E-9BC5-4D7C-914C-9D68DA036809}" type="slidenum">
              <a:rPr lang="en-US" smtClean="0"/>
              <a:t>6</a:t>
            </a:fld>
            <a:endParaRPr lang="en-US"/>
          </a:p>
        </p:txBody>
      </p:sp>
    </p:spTree>
    <p:extLst>
      <p:ext uri="{BB962C8B-B14F-4D97-AF65-F5344CB8AC3E}">
        <p14:creationId xmlns:p14="http://schemas.microsoft.com/office/powerpoint/2010/main" val="17840910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first key to transitioning ethically and just government service in general is a continuous ethics education program. You must attend ethics trainings on at least a biannual basis. And attend a various of different trainings, including courses that refresh you on the ethics code and courses that discuss the theoretical framework of ethics within the government. An ethics education is not a one-time effort but its on-going. Even after ten years I still find new ideas and information about maintaining a </a:t>
            </a:r>
            <a:r>
              <a:rPr lang="en-US" dirty="0" err="1"/>
              <a:t>complaince</a:t>
            </a:r>
            <a:r>
              <a:rPr lang="en-US" dirty="0"/>
              <a:t> office when I attend conferences. </a:t>
            </a:r>
          </a:p>
          <a:p>
            <a:endParaRPr lang="en-US" dirty="0"/>
          </a:p>
          <a:p>
            <a:r>
              <a:rPr lang="en-US" dirty="0"/>
              <a:t>In FY25, over 7,000 employees registered for our learning management system. We provide 26 online, on-demand training courses through our LMS. It’s accessible via our website, employees can self-register, and complete courses on the every topic of the Code of Conduct as well as courses on ethical leadership, ethical culture carriers and other courses on maintaining an ethical government. </a:t>
            </a:r>
          </a:p>
          <a:p>
            <a:endParaRPr lang="en-US" dirty="0"/>
          </a:p>
          <a:p>
            <a:r>
              <a:rPr lang="en-US" dirty="0"/>
              <a:t>We trained over 16,000 employees via in-person and virtual sessions. </a:t>
            </a:r>
          </a:p>
          <a:p>
            <a:endParaRPr lang="en-US" dirty="0"/>
          </a:p>
          <a:p>
            <a:r>
              <a:rPr lang="en-US" dirty="0"/>
              <a:t>Conducted over 100 training courses</a:t>
            </a:r>
          </a:p>
          <a:p>
            <a:endParaRPr lang="en-US" dirty="0"/>
          </a:p>
          <a:p>
            <a:r>
              <a:rPr lang="en-US" dirty="0"/>
              <a:t>Develop the mindset that ethics is important year-round and that you should continuously seek to educate yourself on it.  </a:t>
            </a:r>
          </a:p>
        </p:txBody>
      </p:sp>
      <p:sp>
        <p:nvSpPr>
          <p:cNvPr id="4" name="Slide Number Placeholder 3"/>
          <p:cNvSpPr>
            <a:spLocks noGrp="1"/>
          </p:cNvSpPr>
          <p:nvPr>
            <p:ph type="sldNum" sz="quarter" idx="5"/>
          </p:nvPr>
        </p:nvSpPr>
        <p:spPr/>
        <p:txBody>
          <a:bodyPr/>
          <a:lstStyle/>
          <a:p>
            <a:fld id="{85D2FB1E-9BC5-4D7C-914C-9D68DA036809}" type="slidenum">
              <a:rPr lang="en-US" smtClean="0"/>
              <a:t>8</a:t>
            </a:fld>
            <a:endParaRPr lang="en-US"/>
          </a:p>
        </p:txBody>
      </p:sp>
    </p:spTree>
    <p:extLst>
      <p:ext uri="{BB962C8B-B14F-4D97-AF65-F5344CB8AC3E}">
        <p14:creationId xmlns:p14="http://schemas.microsoft.com/office/powerpoint/2010/main" val="8592742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provide advice in two forms – informal and formal advisory opinions. Informal – email, telephone, walk-in. Formal – advisory opinion. Both give the requesting employee safe </a:t>
            </a:r>
            <a:r>
              <a:rPr lang="en-US" dirty="0" err="1"/>
              <a:t>harbour</a:t>
            </a:r>
            <a:r>
              <a:rPr lang="en-US" dirty="0"/>
              <a:t>. We reserve formal opinions for novel questions, information that needs to be shared, or trends in conduct. </a:t>
            </a:r>
          </a:p>
          <a:p>
            <a:endParaRPr lang="en-US" dirty="0"/>
          </a:p>
          <a:p>
            <a:r>
              <a:rPr lang="en-US" dirty="0"/>
              <a:t>We provided 354 answers to informal ethics advice requests. Issued 4 Advisory Opinions in FY25 and FY26. AOs entitled: “Outside Employment with Third-Party Delivery Business”; “Outside Activity by Board Member”; “Representation Through Testimony” and “Lobbyist Registration and Reporting” All are available on our website. </a:t>
            </a:r>
          </a:p>
          <a:p>
            <a:endParaRPr lang="en-US" dirty="0"/>
          </a:p>
          <a:p>
            <a:r>
              <a:rPr lang="en-US" dirty="0"/>
              <a:t>Important to seek advice before you act.</a:t>
            </a:r>
          </a:p>
          <a:p>
            <a:endParaRPr lang="en-US" dirty="0"/>
          </a:p>
          <a:p>
            <a:r>
              <a:rPr lang="en-US" dirty="0"/>
              <a:t>Include new Ask Ms. Ethics button </a:t>
            </a:r>
          </a:p>
        </p:txBody>
      </p:sp>
      <p:sp>
        <p:nvSpPr>
          <p:cNvPr id="4" name="Slide Number Placeholder 3"/>
          <p:cNvSpPr>
            <a:spLocks noGrp="1"/>
          </p:cNvSpPr>
          <p:nvPr>
            <p:ph type="sldNum" sz="quarter" idx="5"/>
          </p:nvPr>
        </p:nvSpPr>
        <p:spPr/>
        <p:txBody>
          <a:bodyPr/>
          <a:lstStyle/>
          <a:p>
            <a:fld id="{85D2FB1E-9BC5-4D7C-914C-9D68DA036809}" type="slidenum">
              <a:rPr lang="en-US" smtClean="0"/>
              <a:t>9</a:t>
            </a:fld>
            <a:endParaRPr lang="en-US"/>
          </a:p>
        </p:txBody>
      </p:sp>
    </p:spTree>
    <p:extLst>
      <p:ext uri="{BB962C8B-B14F-4D97-AF65-F5344CB8AC3E}">
        <p14:creationId xmlns:p14="http://schemas.microsoft.com/office/powerpoint/2010/main" val="11784162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45C2E-BAD0-0CC8-8B11-9AEE0DE5D1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DA0CFB-C40F-0660-7225-FB72DECE81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A0FEC5-2B3E-BAB8-89AA-69EE2623F1B2}"/>
              </a:ext>
            </a:extLst>
          </p:cNvPr>
          <p:cNvSpPr>
            <a:spLocks noGrp="1"/>
          </p:cNvSpPr>
          <p:nvPr>
            <p:ph type="body" idx="1"/>
          </p:nvPr>
        </p:nvSpPr>
        <p:spPr/>
        <p:txBody>
          <a:bodyPr/>
          <a:lstStyle/>
          <a:p>
            <a:r>
              <a:rPr lang="en-US" dirty="0"/>
              <a:t>Ww now have a new way of submitting ethics advice requests. On the advice page on our website there is an Ask Ms. Ethics button which will allow for employees to submit their questions via </a:t>
            </a:r>
            <a:r>
              <a:rPr lang="en-US" dirty="0" err="1"/>
              <a:t>quickbase</a:t>
            </a:r>
            <a:r>
              <a:rPr lang="en-US" dirty="0"/>
              <a:t>. This is an addition to the existing methods in which advice is sought – telephone, email, walk-in. </a:t>
            </a:r>
          </a:p>
          <a:p>
            <a:endParaRPr lang="en-US" dirty="0"/>
          </a:p>
        </p:txBody>
      </p:sp>
      <p:sp>
        <p:nvSpPr>
          <p:cNvPr id="4" name="Slide Number Placeholder 3">
            <a:extLst>
              <a:ext uri="{FF2B5EF4-FFF2-40B4-BE49-F238E27FC236}">
                <a16:creationId xmlns:a16="http://schemas.microsoft.com/office/drawing/2014/main" id="{20A2A7C6-6C5A-F097-2B5F-CFFED937870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D2FB1E-9BC5-4D7C-914C-9D68DA03680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93612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Employees have a duty to report creditable ethics violations. When you report ethics violations those you do not follow the rules are held accountable. We are charged with investigating and </a:t>
            </a:r>
            <a:r>
              <a:rPr lang="en-US" dirty="0" err="1"/>
              <a:t>adjucacting</a:t>
            </a:r>
            <a:r>
              <a:rPr lang="en-US" dirty="0"/>
              <a:t> violations of the Code of Conduct. We conduct investigations based on complaints that we receive, media posting or other means by which information is received. We look at every single complaint to determine whether we have jurisdiction, then convert those matters to investigations.  If there is evidence of an ethics violation, a civil penalty or another form of action is taken against the offending employee, such as verbal counseling or an informal admonition. The Board has the authority to issue a fine of up to $5,000 per violation.  A good amount of our </a:t>
            </a:r>
            <a:r>
              <a:rPr lang="en-US" dirty="0" err="1"/>
              <a:t>investgations</a:t>
            </a:r>
            <a:r>
              <a:rPr lang="en-US" dirty="0"/>
              <a:t> are dismissed for a lack of evidence, but there are others that are resolved through a negotiated disposition, informal Show hearing, or a formal hearing before the Board. </a:t>
            </a:r>
          </a:p>
          <a:p>
            <a:endParaRPr lang="en-US" dirty="0"/>
          </a:p>
          <a:p>
            <a:r>
              <a:rPr lang="en-US" dirty="0"/>
              <a:t>Outside employment remains the top subject area for complaints we receive and investigate. In FY25 and FY26 entered into 16 negotiated dispositions for cases in which we made a finding of an ethics violation. We began to see an increase in this area during and after the pandemic and despite our efforts to educate employees and enforce these rules the number of violations have been continuous. </a:t>
            </a:r>
          </a:p>
          <a:p>
            <a:endParaRPr lang="en-US" dirty="0"/>
          </a:p>
          <a:p>
            <a:r>
              <a:rPr lang="en-US" dirty="0"/>
              <a:t>We’ve also made finding in several investigations that have resulted in show cause hearing or non-public informal admonition. </a:t>
            </a:r>
          </a:p>
        </p:txBody>
      </p:sp>
      <p:sp>
        <p:nvSpPr>
          <p:cNvPr id="4" name="Slide Number Placeholder 3"/>
          <p:cNvSpPr>
            <a:spLocks noGrp="1"/>
          </p:cNvSpPr>
          <p:nvPr>
            <p:ph type="sldNum" sz="quarter" idx="5"/>
          </p:nvPr>
        </p:nvSpPr>
        <p:spPr/>
        <p:txBody>
          <a:bodyPr/>
          <a:lstStyle/>
          <a:p>
            <a:fld id="{85D2FB1E-9BC5-4D7C-914C-9D68DA036809}" type="slidenum">
              <a:rPr lang="en-US" smtClean="0"/>
              <a:t>11</a:t>
            </a:fld>
            <a:endParaRPr lang="en-US"/>
          </a:p>
        </p:txBody>
      </p:sp>
    </p:spTree>
    <p:extLst>
      <p:ext uri="{BB962C8B-B14F-4D97-AF65-F5344CB8AC3E}">
        <p14:creationId xmlns:p14="http://schemas.microsoft.com/office/powerpoint/2010/main" val="2863909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important to disclose financial interests to avoid any financial conflict of interests, thereby violating the conflict of interest statute. Employees are required to avoid engaging in matters that would financially benefit themselves or a person closely affiliated with them. The best course of action to recuse from engaging in those matters that would cause you to violate this rule. </a:t>
            </a:r>
          </a:p>
          <a:p>
            <a:endParaRPr lang="en-US" dirty="0"/>
          </a:p>
          <a:p>
            <a:r>
              <a:rPr lang="en-US" dirty="0"/>
              <a:t>That means filing a written recusal with your supervisor and BEGA that describes the conflict and then fully stepping back from the matter. The COI statute is an ethics rule and it carries criminal penalties that may be enforced by the USAO or OAG. </a:t>
            </a:r>
          </a:p>
          <a:p>
            <a:endParaRPr lang="en-US" dirty="0"/>
          </a:p>
          <a:p>
            <a:r>
              <a:rPr lang="en-US" dirty="0"/>
              <a:t>The annual financial disclosure statement is a key measure in preventing financial conflicts of interest. Per the Ethics Act, public officials and certain employees who engage in duties such as procurement, administration of grants, regulatory matters, licensing, or matters that create a COI or the appearance of a COI must file annual statements. BEGA is the administrative the District’s disclosure program and this past year we opened the season with 10,000 filers and ended with about 85%  percent of timely filing. </a:t>
            </a:r>
          </a:p>
          <a:p>
            <a:endParaRPr lang="en-US" dirty="0"/>
          </a:p>
          <a:p>
            <a:r>
              <a:rPr lang="en-US" dirty="0"/>
              <a:t>In FY25 we managed the collection of 9,094 financial disclosure statements and in FY26 managed 8,692.</a:t>
            </a:r>
          </a:p>
          <a:p>
            <a:endParaRPr lang="en-US" dirty="0"/>
          </a:p>
          <a:p>
            <a:r>
              <a:rPr lang="en-US" dirty="0"/>
              <a:t>As I previously stated abiding by the COI statute is critical when seeking or negotiating for employment . Under the statute any potential employer is a person closely affiliated with you once you begin the seeking process. Therefore, you are prohibited from taking any action that would financially benefit that potential employer or yourself.  </a:t>
            </a:r>
          </a:p>
        </p:txBody>
      </p:sp>
      <p:sp>
        <p:nvSpPr>
          <p:cNvPr id="4" name="Slide Number Placeholder 3"/>
          <p:cNvSpPr>
            <a:spLocks noGrp="1"/>
          </p:cNvSpPr>
          <p:nvPr>
            <p:ph type="sldNum" sz="quarter" idx="5"/>
          </p:nvPr>
        </p:nvSpPr>
        <p:spPr/>
        <p:txBody>
          <a:bodyPr/>
          <a:lstStyle/>
          <a:p>
            <a:fld id="{85D2FB1E-9BC5-4D7C-914C-9D68DA036809}" type="slidenum">
              <a:rPr lang="en-US" smtClean="0"/>
              <a:t>13</a:t>
            </a:fld>
            <a:endParaRPr lang="en-US"/>
          </a:p>
        </p:txBody>
      </p:sp>
    </p:spTree>
    <p:extLst>
      <p:ext uri="{BB962C8B-B14F-4D97-AF65-F5344CB8AC3E}">
        <p14:creationId xmlns:p14="http://schemas.microsoft.com/office/powerpoint/2010/main" val="462274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1EB83-DF35-72C3-61B9-8E85A38ECE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71C94C-8D46-6CD7-C835-6CFDFA60DC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76CF49-D48E-91AA-4B22-A2E7A884E5F7}"/>
              </a:ext>
            </a:extLst>
          </p:cNvPr>
          <p:cNvSpPr>
            <a:spLocks noGrp="1"/>
          </p:cNvSpPr>
          <p:nvPr>
            <p:ph type="body" idx="1"/>
          </p:nvPr>
        </p:nvSpPr>
        <p:spPr/>
        <p:txBody>
          <a:bodyPr/>
          <a:lstStyle/>
          <a:p>
            <a:r>
              <a:rPr lang="en-US" dirty="0"/>
              <a:t>We are responsible for the managing the District’s lobbying program. Any person that expends or receives funds for lobbying activity in the District must file an annual registration report and quarterly activity reports. In FY25 we collected 581 registrations and 1,729 activity reports and in FY26 we collected 592 registrations and 1,958 activity reports.</a:t>
            </a:r>
          </a:p>
          <a:p>
            <a:endParaRPr lang="en-US" dirty="0"/>
          </a:p>
          <a:p>
            <a:r>
              <a:rPr lang="en-US" dirty="0"/>
              <a:t>We also continue to host lobbyists trainings on a quarterly basis, which includes education on the lobbying restrictions. </a:t>
            </a:r>
          </a:p>
        </p:txBody>
      </p:sp>
      <p:sp>
        <p:nvSpPr>
          <p:cNvPr id="4" name="Slide Number Placeholder 3">
            <a:extLst>
              <a:ext uri="{FF2B5EF4-FFF2-40B4-BE49-F238E27FC236}">
                <a16:creationId xmlns:a16="http://schemas.microsoft.com/office/drawing/2014/main" id="{70AF02FD-E356-BE03-48EE-BAFD039677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D2FB1E-9BC5-4D7C-914C-9D68DA03680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579141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4 Agencies per size with 90% or greater filing rate of on-time filers. </a:t>
            </a:r>
          </a:p>
        </p:txBody>
      </p:sp>
      <p:sp>
        <p:nvSpPr>
          <p:cNvPr id="4" name="Slide Number Placeholder 3"/>
          <p:cNvSpPr>
            <a:spLocks noGrp="1"/>
          </p:cNvSpPr>
          <p:nvPr>
            <p:ph type="sldNum" sz="quarter" idx="5"/>
          </p:nvPr>
        </p:nvSpPr>
        <p:spPr/>
        <p:txBody>
          <a:bodyPr/>
          <a:lstStyle/>
          <a:p>
            <a:fld id="{85D2FB1E-9BC5-4D7C-914C-9D68DA036809}" type="slidenum">
              <a:rPr lang="en-US" smtClean="0"/>
              <a:t>15</a:t>
            </a:fld>
            <a:endParaRPr lang="en-US"/>
          </a:p>
        </p:txBody>
      </p:sp>
    </p:spTree>
    <p:extLst>
      <p:ext uri="{BB962C8B-B14F-4D97-AF65-F5344CB8AC3E}">
        <p14:creationId xmlns:p14="http://schemas.microsoft.com/office/powerpoint/2010/main" val="3840248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presentation starts in 10 minutes, </a:t>
            </a:r>
          </a:p>
        </p:txBody>
      </p:sp>
      <p:sp>
        <p:nvSpPr>
          <p:cNvPr id="4" name="Slide Number Placeholder 3"/>
          <p:cNvSpPr>
            <a:spLocks noGrp="1"/>
          </p:cNvSpPr>
          <p:nvPr>
            <p:ph type="sldNum" sz="quarter" idx="5"/>
          </p:nvPr>
        </p:nvSpPr>
        <p:spPr/>
        <p:txBody>
          <a:bodyPr/>
          <a:lstStyle/>
          <a:p>
            <a:fld id="{85D2FB1E-9BC5-4D7C-914C-9D68DA036809}" type="slidenum">
              <a:rPr lang="en-US" smtClean="0"/>
              <a:t>16</a:t>
            </a:fld>
            <a:endParaRPr lang="en-US"/>
          </a:p>
        </p:txBody>
      </p:sp>
    </p:spTree>
    <p:extLst>
      <p:ext uri="{BB962C8B-B14F-4D97-AF65-F5344CB8AC3E}">
        <p14:creationId xmlns:p14="http://schemas.microsoft.com/office/powerpoint/2010/main" val="2599346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bega.dc.gov/" TargetMode="External"/><Relationship Id="rId3" Type="http://schemas.openxmlformats.org/officeDocument/2006/relationships/image" Target="../media/image1.sv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 Id="rId9" Type="http://schemas.openxmlformats.org/officeDocument/2006/relationships/image" Target="../media/image6.sv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6.jpe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12.xml"/><Relationship Id="rId3" Type="http://schemas.openxmlformats.org/officeDocument/2006/relationships/image" Target="../media/image27.png"/><Relationship Id="rId7" Type="http://schemas.openxmlformats.org/officeDocument/2006/relationships/diagramQuickStyle" Target="../diagrams/quickStyle12.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Layout" Target="../diagrams/layout12.xml"/><Relationship Id="rId5" Type="http://schemas.openxmlformats.org/officeDocument/2006/relationships/diagramData" Target="../diagrams/data12.xml"/><Relationship Id="rId4" Type="http://schemas.openxmlformats.org/officeDocument/2006/relationships/image" Target="../media/image15.png"/><Relationship Id="rId9" Type="http://schemas.microsoft.com/office/2007/relationships/diagramDrawing" Target="../diagrams/drawing1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73">
                <a:alpha val="25000"/>
              </a:srgbClr>
            </a:gs>
            <a:gs pos="50000">
              <a:srgbClr val="DBEDFF">
                <a:alpha val="25000"/>
              </a:srgbClr>
            </a:gs>
            <a:gs pos="100000">
              <a:srgbClr val="BE2227">
                <a:alpha val="25000"/>
              </a:srgbClr>
            </a:gs>
          </a:gsLst>
          <a:lin ang="18900000"/>
        </a:gradFill>
        <a:effectLst/>
      </p:bgPr>
    </p:bg>
    <p:spTree>
      <p:nvGrpSpPr>
        <p:cNvPr id="1" name="">
          <a:extLst>
            <a:ext uri="{FF2B5EF4-FFF2-40B4-BE49-F238E27FC236}">
              <a16:creationId xmlns:a16="http://schemas.microsoft.com/office/drawing/2014/main" id="{E60D18BE-F5F2-F8C1-6320-B1FB8F27884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1C1B54E-C8FF-29DC-AB16-5D842D44BB28}"/>
              </a:ext>
            </a:extLst>
          </p:cNvPr>
          <p:cNvSpPr/>
          <p:nvPr/>
        </p:nvSpPr>
        <p:spPr>
          <a:xfrm>
            <a:off x="0" y="1689484"/>
            <a:ext cx="9389558" cy="8697078"/>
          </a:xfrm>
          <a:custGeom>
            <a:avLst/>
            <a:gdLst/>
            <a:ahLst/>
            <a:cxnLst/>
            <a:rect l="l" t="t" r="r" b="b"/>
            <a:pathLst>
              <a:path w="9389558" h="8697078">
                <a:moveTo>
                  <a:pt x="0" y="0"/>
                </a:moveTo>
                <a:lnTo>
                  <a:pt x="9389558" y="0"/>
                </a:lnTo>
                <a:lnTo>
                  <a:pt x="9389558" y="8697078"/>
                </a:lnTo>
                <a:lnTo>
                  <a:pt x="0" y="869707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3DD078B8-7587-5B0A-BD0E-D8633FA7F92C}"/>
              </a:ext>
            </a:extLst>
          </p:cNvPr>
          <p:cNvSpPr/>
          <p:nvPr/>
        </p:nvSpPr>
        <p:spPr>
          <a:xfrm flipV="1">
            <a:off x="0" y="0"/>
            <a:ext cx="6681156" cy="5670631"/>
          </a:xfrm>
          <a:custGeom>
            <a:avLst/>
            <a:gdLst/>
            <a:ahLst/>
            <a:cxnLst/>
            <a:rect l="l" t="t" r="r" b="b"/>
            <a:pathLst>
              <a:path w="6681156" h="5670631">
                <a:moveTo>
                  <a:pt x="0" y="5670631"/>
                </a:moveTo>
                <a:lnTo>
                  <a:pt x="6681156" y="5670631"/>
                </a:lnTo>
                <a:lnTo>
                  <a:pt x="6681156" y="0"/>
                </a:lnTo>
                <a:lnTo>
                  <a:pt x="0" y="0"/>
                </a:lnTo>
                <a:lnTo>
                  <a:pt x="0" y="5670631"/>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a:extLst>
              <a:ext uri="{FF2B5EF4-FFF2-40B4-BE49-F238E27FC236}">
                <a16:creationId xmlns:a16="http://schemas.microsoft.com/office/drawing/2014/main" id="{1BDC2B1F-2B2A-F490-E441-17B7A0A36D8B}"/>
              </a:ext>
            </a:extLst>
          </p:cNvPr>
          <p:cNvGrpSpPr/>
          <p:nvPr/>
        </p:nvGrpSpPr>
        <p:grpSpPr>
          <a:xfrm rot="-5400000">
            <a:off x="-982481" y="3322888"/>
            <a:ext cx="8205620" cy="4183257"/>
            <a:chOff x="0" y="0"/>
            <a:chExt cx="647700" cy="330200"/>
          </a:xfrm>
        </p:grpSpPr>
        <p:sp>
          <p:nvSpPr>
            <p:cNvPr id="5" name="Freeform 5">
              <a:extLst>
                <a:ext uri="{FF2B5EF4-FFF2-40B4-BE49-F238E27FC236}">
                  <a16:creationId xmlns:a16="http://schemas.microsoft.com/office/drawing/2014/main" id="{9476519C-C599-6013-7894-CCFF5875F79C}"/>
                </a:ext>
              </a:extLst>
            </p:cNvPr>
            <p:cNvSpPr/>
            <p:nvPr/>
          </p:nvSpPr>
          <p:spPr>
            <a:xfrm>
              <a:off x="0" y="0"/>
              <a:ext cx="647700" cy="330200"/>
            </a:xfrm>
            <a:custGeom>
              <a:avLst/>
              <a:gdLst/>
              <a:ahLst/>
              <a:cxnLst/>
              <a:rect l="l" t="t" r="r" b="b"/>
              <a:pathLst>
                <a:path w="647700" h="330200">
                  <a:moveTo>
                    <a:pt x="647700" y="330200"/>
                  </a:moveTo>
                  <a:cubicBezTo>
                    <a:pt x="647700" y="150345"/>
                    <a:pt x="500247" y="0"/>
                    <a:pt x="323850" y="0"/>
                  </a:cubicBezTo>
                  <a:cubicBezTo>
                    <a:pt x="147453" y="0"/>
                    <a:pt x="0" y="150345"/>
                    <a:pt x="0" y="330200"/>
                  </a:cubicBezTo>
                  <a:lnTo>
                    <a:pt x="647700" y="330200"/>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a:extLst>
                <a:ext uri="{FF2B5EF4-FFF2-40B4-BE49-F238E27FC236}">
                  <a16:creationId xmlns:a16="http://schemas.microsoft.com/office/drawing/2014/main" id="{D47CC193-8C9C-3473-06A0-B9B143E8D8AE}"/>
                </a:ext>
              </a:extLst>
            </p:cNvPr>
            <p:cNvSpPr txBox="1"/>
            <p:nvPr/>
          </p:nvSpPr>
          <p:spPr>
            <a:xfrm>
              <a:off x="152400" y="3175"/>
              <a:ext cx="342900" cy="3270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a:extLst>
              <a:ext uri="{FF2B5EF4-FFF2-40B4-BE49-F238E27FC236}">
                <a16:creationId xmlns:a16="http://schemas.microsoft.com/office/drawing/2014/main" id="{E9354565-C5AF-0F39-6B96-187F63D40705}"/>
              </a:ext>
            </a:extLst>
          </p:cNvPr>
          <p:cNvGrpSpPr/>
          <p:nvPr/>
        </p:nvGrpSpPr>
        <p:grpSpPr>
          <a:xfrm>
            <a:off x="859342" y="604699"/>
            <a:ext cx="5433324" cy="5433324"/>
            <a:chOff x="0" y="0"/>
            <a:chExt cx="13716000" cy="13716000"/>
          </a:xfrm>
        </p:grpSpPr>
        <p:sp>
          <p:nvSpPr>
            <p:cNvPr id="8" name="Freeform 8">
              <a:extLst>
                <a:ext uri="{FF2B5EF4-FFF2-40B4-BE49-F238E27FC236}">
                  <a16:creationId xmlns:a16="http://schemas.microsoft.com/office/drawing/2014/main" id="{8F374CF2-111B-5668-3B02-F6827399200F}"/>
                </a:ext>
              </a:extLst>
            </p:cNvPr>
            <p:cNvSpPr/>
            <p:nvPr/>
          </p:nvSpPr>
          <p:spPr>
            <a:xfrm>
              <a:off x="0" y="0"/>
              <a:ext cx="13716000" cy="13716000"/>
            </a:xfrm>
            <a:custGeom>
              <a:avLst/>
              <a:gdLst/>
              <a:ahLst/>
              <a:cxnLst/>
              <a:rect l="l" t="t" r="r" b="b"/>
              <a:pathLst>
                <a:path w="13716000" h="13716000">
                  <a:moveTo>
                    <a:pt x="6858000" y="0"/>
                  </a:moveTo>
                  <a:cubicBezTo>
                    <a:pt x="3070431" y="0"/>
                    <a:pt x="0" y="3070431"/>
                    <a:pt x="0" y="6858000"/>
                  </a:cubicBezTo>
                  <a:cubicBezTo>
                    <a:pt x="0" y="10645569"/>
                    <a:pt x="3070431" y="13716000"/>
                    <a:pt x="6858000" y="13716000"/>
                  </a:cubicBezTo>
                  <a:cubicBezTo>
                    <a:pt x="10645569" y="13716000"/>
                    <a:pt x="13716000" y="10645569"/>
                    <a:pt x="13716000" y="6858000"/>
                  </a:cubicBezTo>
                  <a:cubicBezTo>
                    <a:pt x="13716000" y="3070431"/>
                    <a:pt x="10645569" y="0"/>
                    <a:pt x="6858000" y="0"/>
                  </a:cubicBezTo>
                  <a:close/>
                </a:path>
              </a:pathLst>
            </a:custGeom>
            <a:blipFill>
              <a:blip r:embed="rId5"/>
              <a:stretch>
                <a:fillRect l="-188" r="-1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9" name="Freeform 9">
            <a:extLst>
              <a:ext uri="{FF2B5EF4-FFF2-40B4-BE49-F238E27FC236}">
                <a16:creationId xmlns:a16="http://schemas.microsoft.com/office/drawing/2014/main" id="{C4C5C704-8BA3-A9E4-C383-646D1EE3722B}"/>
              </a:ext>
            </a:extLst>
          </p:cNvPr>
          <p:cNvSpPr/>
          <p:nvPr/>
        </p:nvSpPr>
        <p:spPr>
          <a:xfrm flipH="1">
            <a:off x="9801780" y="8357874"/>
            <a:ext cx="811800" cy="811800"/>
          </a:xfrm>
          <a:custGeom>
            <a:avLst/>
            <a:gdLst/>
            <a:ahLst/>
            <a:cxnLst/>
            <a:rect l="l" t="t" r="r" b="b"/>
            <a:pathLst>
              <a:path w="811800" h="811800">
                <a:moveTo>
                  <a:pt x="811800" y="0"/>
                </a:moveTo>
                <a:lnTo>
                  <a:pt x="0" y="0"/>
                </a:lnTo>
                <a:lnTo>
                  <a:pt x="0" y="811800"/>
                </a:lnTo>
                <a:lnTo>
                  <a:pt x="811800" y="811800"/>
                </a:lnTo>
                <a:lnTo>
                  <a:pt x="81180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0" name="Group 10">
            <a:extLst>
              <a:ext uri="{FF2B5EF4-FFF2-40B4-BE49-F238E27FC236}">
                <a16:creationId xmlns:a16="http://schemas.microsoft.com/office/drawing/2014/main" id="{FE940A5D-3D51-D65E-518D-7E6A63EFFA8E}"/>
              </a:ext>
            </a:extLst>
          </p:cNvPr>
          <p:cNvGrpSpPr/>
          <p:nvPr/>
        </p:nvGrpSpPr>
        <p:grpSpPr>
          <a:xfrm>
            <a:off x="3340578" y="4569215"/>
            <a:ext cx="5433324" cy="5433324"/>
            <a:chOff x="0" y="0"/>
            <a:chExt cx="13716000" cy="13716000"/>
          </a:xfrm>
        </p:grpSpPr>
        <p:sp>
          <p:nvSpPr>
            <p:cNvPr id="11" name="Freeform 11">
              <a:extLst>
                <a:ext uri="{FF2B5EF4-FFF2-40B4-BE49-F238E27FC236}">
                  <a16:creationId xmlns:a16="http://schemas.microsoft.com/office/drawing/2014/main" id="{8941ACDD-9747-23C4-045C-839D708D392A}"/>
                </a:ext>
              </a:extLst>
            </p:cNvPr>
            <p:cNvSpPr/>
            <p:nvPr/>
          </p:nvSpPr>
          <p:spPr>
            <a:xfrm>
              <a:off x="0" y="0"/>
              <a:ext cx="13716000" cy="13716000"/>
            </a:xfrm>
            <a:custGeom>
              <a:avLst/>
              <a:gdLst/>
              <a:ahLst/>
              <a:cxnLst/>
              <a:rect l="l" t="t" r="r" b="b"/>
              <a:pathLst>
                <a:path w="13716000" h="13716000">
                  <a:moveTo>
                    <a:pt x="6858000" y="0"/>
                  </a:moveTo>
                  <a:cubicBezTo>
                    <a:pt x="3070431" y="0"/>
                    <a:pt x="0" y="3070431"/>
                    <a:pt x="0" y="6858000"/>
                  </a:cubicBezTo>
                  <a:cubicBezTo>
                    <a:pt x="0" y="10645569"/>
                    <a:pt x="3070431" y="13716000"/>
                    <a:pt x="6858000" y="13716000"/>
                  </a:cubicBezTo>
                  <a:cubicBezTo>
                    <a:pt x="10645569" y="13716000"/>
                    <a:pt x="13716000" y="10645569"/>
                    <a:pt x="13716000" y="6858000"/>
                  </a:cubicBezTo>
                  <a:cubicBezTo>
                    <a:pt x="13716000" y="3070431"/>
                    <a:pt x="10645569" y="0"/>
                    <a:pt x="6858000" y="0"/>
                  </a:cubicBezTo>
                  <a:close/>
                </a:path>
              </a:pathLst>
            </a:custGeom>
            <a:blipFill>
              <a:blip r:embed="rId7"/>
              <a:stretch>
                <a:fillRect l="-188" r="-1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TextBox 12">
            <a:extLst>
              <a:ext uri="{FF2B5EF4-FFF2-40B4-BE49-F238E27FC236}">
                <a16:creationId xmlns:a16="http://schemas.microsoft.com/office/drawing/2014/main" id="{25597684-722D-D2D2-6B88-1061FE485464}"/>
              </a:ext>
            </a:extLst>
          </p:cNvPr>
          <p:cNvSpPr txBox="1"/>
          <p:nvPr/>
        </p:nvSpPr>
        <p:spPr>
          <a:xfrm>
            <a:off x="10721584" y="8487972"/>
            <a:ext cx="4573120" cy="475404"/>
          </a:xfrm>
          <a:prstGeom prst="rect">
            <a:avLst/>
          </a:prstGeom>
        </p:spPr>
        <p:txBody>
          <a:bodyPr lIns="0" tIns="0" rIns="0" bIns="0" rtlCol="0" anchor="t">
            <a:spAutoFit/>
          </a:bodyPr>
          <a:lstStyle/>
          <a:p>
            <a:pPr marL="0" marR="0" lvl="0" indent="0" algn="l" defTabSz="914400" rtl="0" eaLnBrk="1" fontAlgn="auto" latinLnBrk="0" hangingPunct="1">
              <a:lnSpc>
                <a:spcPts val="3721"/>
              </a:lnSpc>
              <a:spcBef>
                <a:spcPct val="0"/>
              </a:spcBef>
              <a:spcAft>
                <a:spcPts val="0"/>
              </a:spcAft>
              <a:buClrTx/>
              <a:buSzTx/>
              <a:buFontTx/>
              <a:buNone/>
              <a:tabLst/>
              <a:defRPr/>
            </a:pPr>
            <a:r>
              <a:rPr kumimoji="0" lang="en-US" sz="2658" b="1" i="0" u="none" strike="noStrike" kern="1200" cap="none" spc="0" normalizeH="0" baseline="0" noProof="0">
                <a:ln>
                  <a:noFill/>
                </a:ln>
                <a:solidFill>
                  <a:srgbClr val="000073"/>
                </a:solidFill>
                <a:effectLst/>
                <a:uLnTx/>
                <a:uFillTx/>
                <a:latin typeface="Poppins Bold"/>
                <a:ea typeface="Poppins Bold"/>
                <a:cs typeface="Poppins Bold"/>
                <a:sym typeface="Poppins Bold"/>
                <a:hlinkClick r:id="rId8" tooltip="https://bega.dc.gov"/>
              </a:rPr>
              <a:t>www.bega.dc.gov</a:t>
            </a:r>
          </a:p>
        </p:txBody>
      </p:sp>
      <p:sp>
        <p:nvSpPr>
          <p:cNvPr id="13" name="TextBox 13">
            <a:extLst>
              <a:ext uri="{FF2B5EF4-FFF2-40B4-BE49-F238E27FC236}">
                <a16:creationId xmlns:a16="http://schemas.microsoft.com/office/drawing/2014/main" id="{DF9E8B57-CD1F-3646-545B-5F2565879395}"/>
              </a:ext>
            </a:extLst>
          </p:cNvPr>
          <p:cNvSpPr txBox="1"/>
          <p:nvPr/>
        </p:nvSpPr>
        <p:spPr>
          <a:xfrm>
            <a:off x="9144000" y="6655219"/>
            <a:ext cx="7360231" cy="872034"/>
          </a:xfrm>
          <a:prstGeom prst="rect">
            <a:avLst/>
          </a:prstGeom>
        </p:spPr>
        <p:txBody>
          <a:bodyPr lIns="0" tIns="0" rIns="0" bIns="0" rtlCol="0" anchor="t">
            <a:spAutoFit/>
          </a:bodyPr>
          <a:lstStyle/>
          <a:p>
            <a:pPr marL="0" marR="0" lvl="0" indent="0" algn="l" defTabSz="914400" rtl="0" eaLnBrk="1" fontAlgn="auto" latinLnBrk="0" hangingPunct="1">
              <a:lnSpc>
                <a:spcPts val="3360"/>
              </a:lnSpc>
              <a:spcBef>
                <a:spcPts val="0"/>
              </a:spcBef>
              <a:spcAft>
                <a:spcPts val="0"/>
              </a:spcAft>
              <a:buClrTx/>
              <a:buSzTx/>
              <a:buFontTx/>
              <a:buNone/>
              <a:tabLst/>
              <a:defRPr/>
            </a:pPr>
            <a:r>
              <a:rPr lang="en-US" sz="3500" dirty="0">
                <a:solidFill>
                  <a:srgbClr val="000073"/>
                </a:solidFill>
                <a:latin typeface="Aileron"/>
                <a:ea typeface="Aileron"/>
                <a:cs typeface="Aileron"/>
                <a:sym typeface="Aileron"/>
              </a:rPr>
              <a:t>Ashley D. Cooks, Director of Government Ethics </a:t>
            </a:r>
            <a:endParaRPr kumimoji="0" lang="en-US" sz="3500" b="0" i="0" u="none" strike="noStrike" kern="1200" cap="none" spc="0" normalizeH="0" baseline="0" noProof="0" dirty="0">
              <a:ln>
                <a:noFill/>
              </a:ln>
              <a:solidFill>
                <a:srgbClr val="000073"/>
              </a:solidFill>
              <a:effectLst/>
              <a:uLnTx/>
              <a:uFillTx/>
              <a:latin typeface="Aileron"/>
              <a:ea typeface="Aileron"/>
              <a:cs typeface="Aileron"/>
              <a:sym typeface="Aileron"/>
            </a:endParaRPr>
          </a:p>
        </p:txBody>
      </p:sp>
      <p:sp>
        <p:nvSpPr>
          <p:cNvPr id="14" name="TextBox 14">
            <a:extLst>
              <a:ext uri="{FF2B5EF4-FFF2-40B4-BE49-F238E27FC236}">
                <a16:creationId xmlns:a16="http://schemas.microsoft.com/office/drawing/2014/main" id="{06056C5A-A918-182B-8A84-0E34DBFEBFE1}"/>
              </a:ext>
            </a:extLst>
          </p:cNvPr>
          <p:cNvSpPr txBox="1"/>
          <p:nvPr/>
        </p:nvSpPr>
        <p:spPr>
          <a:xfrm>
            <a:off x="9144000" y="3986111"/>
            <a:ext cx="7457520" cy="2450328"/>
          </a:xfrm>
          <a:prstGeom prst="rect">
            <a:avLst/>
          </a:prstGeom>
        </p:spPr>
        <p:txBody>
          <a:bodyPr lIns="0" tIns="0" rIns="0" bIns="0" rtlCol="0" anchor="t">
            <a:spAutoFit/>
          </a:bodyPr>
          <a:lstStyle/>
          <a:p>
            <a:pPr marL="0" marR="0" lvl="0" indent="0" algn="l" defTabSz="914400" rtl="0" eaLnBrk="1" fontAlgn="auto" latinLnBrk="0" hangingPunct="1">
              <a:lnSpc>
                <a:spcPts val="9842"/>
              </a:lnSpc>
              <a:spcBef>
                <a:spcPts val="0"/>
              </a:spcBef>
              <a:spcAft>
                <a:spcPts val="0"/>
              </a:spcAft>
              <a:buClrTx/>
              <a:buSzTx/>
              <a:buFontTx/>
              <a:buNone/>
              <a:tabLst/>
              <a:defRPr/>
            </a:pPr>
            <a:r>
              <a:rPr lang="en-US" sz="7030" b="1" dirty="0">
                <a:solidFill>
                  <a:srgbClr val="000073"/>
                </a:solidFill>
                <a:latin typeface="Atkinson Hyperlegible Bold"/>
                <a:ea typeface="Atkinson Hyperlegible Bold"/>
                <a:cs typeface="Atkinson Hyperlegible Bold"/>
                <a:sym typeface="Atkinson Hyperlegible Bold"/>
              </a:rPr>
              <a:t>Introduction </a:t>
            </a:r>
            <a:endParaRPr kumimoji="0" lang="en-US" sz="7030" b="1" i="0" u="none" strike="noStrike" kern="1200" cap="none" spc="0" normalizeH="0" baseline="0" noProof="0" dirty="0">
              <a:ln>
                <a:noFill/>
              </a:ln>
              <a:solidFill>
                <a:srgbClr val="000073"/>
              </a:solidFill>
              <a:effectLst/>
              <a:uLnTx/>
              <a:uFillTx/>
              <a:latin typeface="Atkinson Hyperlegible Bold"/>
              <a:ea typeface="Atkinson Hyperlegible Bold"/>
              <a:cs typeface="Atkinson Hyperlegible Bold"/>
              <a:sym typeface="Atkinson Hyperlegible Bold"/>
            </a:endParaRPr>
          </a:p>
          <a:p>
            <a:pPr marL="0" marR="0" lvl="0" indent="0" algn="l" defTabSz="914400" rtl="0" eaLnBrk="1" fontAlgn="auto" latinLnBrk="0" hangingPunct="1">
              <a:lnSpc>
                <a:spcPts val="9842"/>
              </a:lnSpc>
              <a:spcBef>
                <a:spcPct val="0"/>
              </a:spcBef>
              <a:spcAft>
                <a:spcPts val="0"/>
              </a:spcAft>
              <a:buClrTx/>
              <a:buSzTx/>
              <a:buFontTx/>
              <a:buNone/>
              <a:tabLst/>
              <a:defRPr/>
            </a:pPr>
            <a:endParaRPr kumimoji="0" lang="en-US" sz="7030" b="1" i="0" u="none" strike="noStrike" kern="1200" cap="none" spc="0" normalizeH="0" baseline="0" noProof="0" dirty="0">
              <a:ln>
                <a:noFill/>
              </a:ln>
              <a:solidFill>
                <a:srgbClr val="000073"/>
              </a:solidFill>
              <a:effectLst/>
              <a:uLnTx/>
              <a:uFillTx/>
              <a:latin typeface="Atkinson Hyperlegible Bold"/>
              <a:ea typeface="Atkinson Hyperlegible Bold"/>
              <a:cs typeface="Atkinson Hyperlegible Bold"/>
              <a:sym typeface="Atkinson Hyperlegible Bold"/>
            </a:endParaRPr>
          </a:p>
        </p:txBody>
      </p:sp>
      <p:sp>
        <p:nvSpPr>
          <p:cNvPr id="15" name="Freeform 15">
            <a:extLst>
              <a:ext uri="{FF2B5EF4-FFF2-40B4-BE49-F238E27FC236}">
                <a16:creationId xmlns:a16="http://schemas.microsoft.com/office/drawing/2014/main" id="{609C3313-0388-3A8A-B356-6CC26C94C64F}"/>
              </a:ext>
            </a:extLst>
          </p:cNvPr>
          <p:cNvSpPr/>
          <p:nvPr/>
        </p:nvSpPr>
        <p:spPr>
          <a:xfrm rot="2280000">
            <a:off x="13811502" y="651231"/>
            <a:ext cx="4980949" cy="2012716"/>
          </a:xfrm>
          <a:custGeom>
            <a:avLst/>
            <a:gdLst/>
            <a:ahLst/>
            <a:cxnLst/>
            <a:rect l="l" t="t" r="r" b="b"/>
            <a:pathLst>
              <a:path w="6436913" h="1931074">
                <a:moveTo>
                  <a:pt x="0" y="0"/>
                </a:moveTo>
                <a:lnTo>
                  <a:pt x="6436913" y="0"/>
                </a:lnTo>
                <a:lnTo>
                  <a:pt x="6436913" y="1931074"/>
                </a:lnTo>
                <a:lnTo>
                  <a:pt x="0" y="193107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6" name="Group 16">
            <a:extLst>
              <a:ext uri="{FF2B5EF4-FFF2-40B4-BE49-F238E27FC236}">
                <a16:creationId xmlns:a16="http://schemas.microsoft.com/office/drawing/2014/main" id="{6B875DE0-909D-ECE1-73CD-7BFBB8C2D259}"/>
              </a:ext>
            </a:extLst>
          </p:cNvPr>
          <p:cNvGrpSpPr/>
          <p:nvPr/>
        </p:nvGrpSpPr>
        <p:grpSpPr>
          <a:xfrm>
            <a:off x="6421481" y="1464107"/>
            <a:ext cx="8961067" cy="1675773"/>
            <a:chOff x="0" y="0"/>
            <a:chExt cx="11948089" cy="2234364"/>
          </a:xfrm>
        </p:grpSpPr>
        <p:sp>
          <p:nvSpPr>
            <p:cNvPr id="17" name="TextBox 17">
              <a:extLst>
                <a:ext uri="{FF2B5EF4-FFF2-40B4-BE49-F238E27FC236}">
                  <a16:creationId xmlns:a16="http://schemas.microsoft.com/office/drawing/2014/main" id="{57071A2C-851D-DF6B-9300-F11E665553B5}"/>
                </a:ext>
              </a:extLst>
            </p:cNvPr>
            <p:cNvSpPr txBox="1"/>
            <p:nvPr/>
          </p:nvSpPr>
          <p:spPr>
            <a:xfrm>
              <a:off x="428" y="1696517"/>
              <a:ext cx="9813641" cy="537847"/>
            </a:xfrm>
            <a:prstGeom prst="rect">
              <a:avLst/>
            </a:prstGeom>
          </p:spPr>
          <p:txBody>
            <a:bodyPr lIns="0" tIns="0" rIns="0" bIns="0" rtlCol="0" anchor="t">
              <a:spAutoFit/>
            </a:bodyPr>
            <a:lstStyle/>
            <a:p>
              <a:pPr marL="0" marR="0" lvl="0" indent="0" algn="l" defTabSz="914400" rtl="0" eaLnBrk="1" fontAlgn="auto" latinLnBrk="0" hangingPunct="1">
                <a:lnSpc>
                  <a:spcPts val="2880"/>
                </a:lnSpc>
                <a:spcBef>
                  <a:spcPts val="0"/>
                </a:spcBef>
                <a:spcAft>
                  <a:spcPts val="0"/>
                </a:spcAft>
                <a:buClrTx/>
                <a:buSzTx/>
                <a:buFontTx/>
                <a:buNone/>
                <a:tabLst/>
                <a:defRPr/>
              </a:pPr>
              <a:r>
                <a:rPr kumimoji="0" lang="en-US" sz="3000" b="0" i="0" u="none" strike="noStrike" kern="1200" cap="none" spc="0" normalizeH="0" baseline="0" noProof="0">
                  <a:ln>
                    <a:noFill/>
                  </a:ln>
                  <a:solidFill>
                    <a:srgbClr val="000073"/>
                  </a:solidFill>
                  <a:effectLst/>
                  <a:uLnTx/>
                  <a:uFillTx/>
                  <a:latin typeface="Aileron"/>
                  <a:ea typeface="Aileron"/>
                  <a:cs typeface="Aileron"/>
                  <a:sym typeface="Aileron"/>
                </a:rPr>
                <a:t>OCTOBER 13-16, 2026</a:t>
              </a:r>
            </a:p>
          </p:txBody>
        </p:sp>
        <p:sp>
          <p:nvSpPr>
            <p:cNvPr id="18" name="TextBox 18">
              <a:extLst>
                <a:ext uri="{FF2B5EF4-FFF2-40B4-BE49-F238E27FC236}">
                  <a16:creationId xmlns:a16="http://schemas.microsoft.com/office/drawing/2014/main" id="{C6CF9C19-4C9E-0BA9-0438-06AB02F95D71}"/>
                </a:ext>
              </a:extLst>
            </p:cNvPr>
            <p:cNvSpPr txBox="1"/>
            <p:nvPr/>
          </p:nvSpPr>
          <p:spPr>
            <a:xfrm>
              <a:off x="0" y="621223"/>
              <a:ext cx="11948089" cy="1107017"/>
            </a:xfrm>
            <a:prstGeom prst="rect">
              <a:avLst/>
            </a:prstGeom>
          </p:spPr>
          <p:txBody>
            <a:bodyPr lIns="0" tIns="0" rIns="0" bIns="0" rtlCol="0" anchor="t">
              <a:spAutoFit/>
            </a:bodyPr>
            <a:lstStyle/>
            <a:p>
              <a:pPr marL="0" marR="0" lvl="0" indent="0" algn="l" defTabSz="914400" rtl="0" eaLnBrk="1" fontAlgn="auto" latinLnBrk="0" hangingPunct="1">
                <a:lnSpc>
                  <a:spcPts val="7000"/>
                </a:lnSpc>
                <a:spcBef>
                  <a:spcPct val="0"/>
                </a:spcBef>
                <a:spcAft>
                  <a:spcPts val="0"/>
                </a:spcAft>
                <a:buClrTx/>
                <a:buSzTx/>
                <a:buFontTx/>
                <a:buNone/>
                <a:tabLst/>
                <a:defRPr/>
              </a:pPr>
              <a:r>
                <a:rPr kumimoji="0" lang="en-US" sz="5000" b="1" i="0" u="none" strike="noStrike" kern="1200" cap="none" spc="0" normalizeH="0" baseline="0" noProof="0">
                  <a:ln>
                    <a:noFill/>
                  </a:ln>
                  <a:solidFill>
                    <a:srgbClr val="000073"/>
                  </a:solidFill>
                  <a:effectLst/>
                  <a:uLnTx/>
                  <a:uFillTx/>
                  <a:latin typeface="Atkinson Hyperlegible Bold"/>
                  <a:ea typeface="Atkinson Hyperlegible Bold"/>
                  <a:cs typeface="Atkinson Hyperlegible Bold"/>
                  <a:sym typeface="Atkinson Hyperlegible Bold"/>
                </a:rPr>
                <a:t>TRANSITIONING ETHICALLY</a:t>
              </a:r>
            </a:p>
          </p:txBody>
        </p:sp>
        <p:sp>
          <p:nvSpPr>
            <p:cNvPr id="19" name="TextBox 19">
              <a:extLst>
                <a:ext uri="{FF2B5EF4-FFF2-40B4-BE49-F238E27FC236}">
                  <a16:creationId xmlns:a16="http://schemas.microsoft.com/office/drawing/2014/main" id="{24BE9B18-E3D5-C3F2-E250-B5647CA698E1}"/>
                </a:ext>
              </a:extLst>
            </p:cNvPr>
            <p:cNvSpPr txBox="1"/>
            <p:nvPr/>
          </p:nvSpPr>
          <p:spPr>
            <a:xfrm>
              <a:off x="0" y="76200"/>
              <a:ext cx="8449315" cy="624840"/>
            </a:xfrm>
            <a:prstGeom prst="rect">
              <a:avLst/>
            </a:prstGeom>
          </p:spPr>
          <p:txBody>
            <a:bodyPr lIns="0" tIns="0" rIns="0" bIns="0" rtlCol="0" anchor="t">
              <a:spAutoFit/>
            </a:bodyPr>
            <a:lstStyle/>
            <a:p>
              <a:pPr marL="0" marR="0" lvl="0" indent="0" algn="l" defTabSz="914400" rtl="0" eaLnBrk="1" fontAlgn="auto" latinLnBrk="0" hangingPunct="1">
                <a:lnSpc>
                  <a:spcPts val="3360"/>
                </a:lnSpc>
                <a:spcBef>
                  <a:spcPts val="0"/>
                </a:spcBef>
                <a:spcAft>
                  <a:spcPts val="0"/>
                </a:spcAft>
                <a:buClrTx/>
                <a:buSzTx/>
                <a:buFontTx/>
                <a:buNone/>
                <a:tabLst/>
                <a:defRPr/>
              </a:pPr>
              <a:r>
                <a:rPr kumimoji="0" lang="en-US" sz="3500" b="1" i="0" u="none" strike="noStrike" kern="1200" cap="none" spc="0" normalizeH="0" baseline="0" noProof="0">
                  <a:ln>
                    <a:noFill/>
                  </a:ln>
                  <a:solidFill>
                    <a:srgbClr val="000073"/>
                  </a:solidFill>
                  <a:effectLst/>
                  <a:uLnTx/>
                  <a:uFillTx/>
                  <a:latin typeface="Aileron Bold"/>
                  <a:ea typeface="Aileron Bold"/>
                  <a:cs typeface="Aileron Bold"/>
                  <a:sym typeface="Aileron Bold"/>
                </a:rPr>
                <a:t>ETHICS WEEK 2026</a:t>
              </a:r>
            </a:p>
          </p:txBody>
        </p:sp>
      </p:grpSp>
    </p:spTree>
    <p:extLst>
      <p:ext uri="{BB962C8B-B14F-4D97-AF65-F5344CB8AC3E}">
        <p14:creationId xmlns:p14="http://schemas.microsoft.com/office/powerpoint/2010/main" val="4029084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FFB4B8-DA46-8870-021C-53C088680354}"/>
              </a:ext>
            </a:extLst>
          </p:cNvPr>
          <p:cNvSpPr>
            <a:spLocks noGrp="1"/>
          </p:cNvSpPr>
          <p:nvPr>
            <p:ph type="title"/>
          </p:nvPr>
        </p:nvSpPr>
        <p:spPr>
          <a:xfrm>
            <a:off x="958647" y="943898"/>
            <a:ext cx="9109164" cy="2433483"/>
          </a:xfrm>
        </p:spPr>
        <p:txBody>
          <a:bodyPr>
            <a:normAutofit fontScale="90000"/>
          </a:bodyPr>
          <a:lstStyle/>
          <a:p>
            <a:pPr>
              <a:lnSpc>
                <a:spcPct val="90000"/>
              </a:lnSpc>
            </a:pPr>
            <a:r>
              <a:rPr lang="en-US" dirty="0">
                <a:solidFill>
                  <a:srgbClr val="FFFFFF"/>
                </a:solidFill>
              </a:rPr>
              <a:t>Board of Ethics and Government </a:t>
            </a:r>
            <a:r>
              <a:rPr lang="en-US" dirty="0" err="1">
                <a:solidFill>
                  <a:srgbClr val="FFFFFF"/>
                </a:solidFill>
              </a:rPr>
              <a:t>AFive-eof</a:t>
            </a:r>
            <a:r>
              <a:rPr lang="en-US" dirty="0">
                <a:solidFill>
                  <a:srgbClr val="FFFFFF"/>
                </a:solidFill>
              </a:rPr>
              <a:t> Government Ethics/ Office of Open Government</a:t>
            </a:r>
            <a:br>
              <a:rPr lang="en-US" dirty="0">
                <a:solidFill>
                  <a:srgbClr val="FFFFFF"/>
                </a:solidFill>
              </a:rPr>
            </a:br>
            <a:r>
              <a:rPr lang="en-US" dirty="0" err="1">
                <a:solidFill>
                  <a:srgbClr val="FFFFFF"/>
                </a:solidFill>
              </a:rPr>
              <a:t>ccountability</a:t>
            </a:r>
            <a:r>
              <a:rPr lang="en-US" dirty="0">
                <a:solidFill>
                  <a:srgbClr val="FFFFFF"/>
                </a:solidFill>
              </a:rPr>
              <a:t> </a:t>
            </a:r>
          </a:p>
        </p:txBody>
      </p:sp>
      <p:graphicFrame>
        <p:nvGraphicFramePr>
          <p:cNvPr id="9" name="Content Placeholder 4">
            <a:extLst>
              <a:ext uri="{FF2B5EF4-FFF2-40B4-BE49-F238E27FC236}">
                <a16:creationId xmlns:a16="http://schemas.microsoft.com/office/drawing/2014/main" id="{75A24967-9CE8-F4D8-DAED-8E1D08951473}"/>
              </a:ext>
            </a:extLst>
          </p:cNvPr>
          <p:cNvGraphicFramePr>
            <a:graphicFrameLocks noGrp="1"/>
          </p:cNvGraphicFramePr>
          <p:nvPr>
            <p:ph idx="1"/>
            <p:extLst>
              <p:ext uri="{D42A27DB-BD31-4B8C-83A1-F6EECF244321}">
                <p14:modId xmlns:p14="http://schemas.microsoft.com/office/powerpoint/2010/main" val="989121882"/>
              </p:ext>
            </p:extLst>
          </p:nvPr>
        </p:nvGraphicFramePr>
        <p:xfrm>
          <a:off x="958647" y="3628103"/>
          <a:ext cx="9109164" cy="57176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969998CE-A22B-9AEA-EBCE-D0864E125754}"/>
              </a:ext>
            </a:extLst>
          </p:cNvPr>
          <p:cNvSpPr txBox="1"/>
          <p:nvPr/>
        </p:nvSpPr>
        <p:spPr>
          <a:xfrm>
            <a:off x="381000" y="929221"/>
            <a:ext cx="9144000" cy="1938992"/>
          </a:xfrm>
          <a:prstGeom prst="rect">
            <a:avLst/>
          </a:prstGeom>
          <a:noFill/>
        </p:spPr>
        <p:txBody>
          <a:bodyPr wrap="square">
            <a:spAutoFit/>
          </a:bodyPr>
          <a:lstStyle/>
          <a:p>
            <a:r>
              <a:rPr lang="en-US" sz="6000" b="1" dirty="0">
                <a:latin typeface="+mj-lt"/>
              </a:rPr>
              <a:t>Board of Ethics and Government Accountability </a:t>
            </a:r>
          </a:p>
        </p:txBody>
      </p:sp>
      <p:pic>
        <p:nvPicPr>
          <p:cNvPr id="8" name="Picture 7">
            <a:extLst>
              <a:ext uri="{FF2B5EF4-FFF2-40B4-BE49-F238E27FC236}">
                <a16:creationId xmlns:a16="http://schemas.microsoft.com/office/drawing/2014/main" id="{0A05E683-C4FA-C2AA-A1BD-49E0902A4C1E}"/>
              </a:ext>
            </a:extLst>
          </p:cNvPr>
          <p:cNvPicPr>
            <a:picLocks noChangeAspect="1"/>
          </p:cNvPicPr>
          <p:nvPr/>
        </p:nvPicPr>
        <p:blipFill>
          <a:blip r:embed="rId8"/>
          <a:stretch>
            <a:fillRect/>
          </a:stretch>
        </p:blipFill>
        <p:spPr>
          <a:xfrm>
            <a:off x="10067810" y="0"/>
            <a:ext cx="8220189" cy="10287000"/>
          </a:xfrm>
          <a:prstGeom prst="rect">
            <a:avLst/>
          </a:prstGeom>
        </p:spPr>
      </p:pic>
    </p:spTree>
    <p:extLst>
      <p:ext uri="{BB962C8B-B14F-4D97-AF65-F5344CB8AC3E}">
        <p14:creationId xmlns:p14="http://schemas.microsoft.com/office/powerpoint/2010/main" val="3574078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957773" y="958920"/>
            <a:ext cx="10287000" cy="836916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89809" y="592809"/>
            <a:ext cx="9519314" cy="836412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293361" y="4228451"/>
            <a:ext cx="3752969" cy="836412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7503" y="1279190"/>
            <a:ext cx="10287002" cy="7728618"/>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228130" y="1692746"/>
            <a:ext cx="6477455" cy="6477455"/>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0CB8744-1EBA-9878-405C-478E973DC6CF}"/>
              </a:ext>
            </a:extLst>
          </p:cNvPr>
          <p:cNvSpPr>
            <a:spLocks noGrp="1"/>
          </p:cNvSpPr>
          <p:nvPr>
            <p:ph type="title"/>
          </p:nvPr>
        </p:nvSpPr>
        <p:spPr>
          <a:xfrm>
            <a:off x="0" y="880282"/>
            <a:ext cx="8364118" cy="7006418"/>
          </a:xfrm>
        </p:spPr>
        <p:txBody>
          <a:bodyPr anchor="b">
            <a:normAutofit fontScale="90000"/>
          </a:bodyPr>
          <a:lstStyle/>
          <a:p>
            <a:pPr algn="r"/>
            <a:br>
              <a:rPr lang="en-US" sz="6000" dirty="0">
                <a:solidFill>
                  <a:srgbClr val="FFFFFF"/>
                </a:solidFill>
              </a:rPr>
            </a:br>
            <a:br>
              <a:rPr lang="en-US" sz="6000" dirty="0">
                <a:solidFill>
                  <a:srgbClr val="FFFFFF"/>
                </a:solidFill>
              </a:rPr>
            </a:br>
            <a:br>
              <a:rPr lang="en-US" sz="6000" dirty="0">
                <a:solidFill>
                  <a:srgbClr val="FFFFFF"/>
                </a:solidFill>
              </a:rPr>
            </a:br>
            <a:br>
              <a:rPr lang="en-US" sz="6000" dirty="0">
                <a:solidFill>
                  <a:srgbClr val="FFFFFF"/>
                </a:solidFill>
              </a:rPr>
            </a:br>
            <a:br>
              <a:rPr lang="en-US" sz="6000" dirty="0">
                <a:solidFill>
                  <a:srgbClr val="FFFFFF"/>
                </a:solidFill>
              </a:rPr>
            </a:br>
            <a:br>
              <a:rPr lang="en-US" sz="6000" dirty="0">
                <a:solidFill>
                  <a:srgbClr val="FFFFFF"/>
                </a:solidFill>
              </a:rPr>
            </a:br>
            <a:br>
              <a:rPr lang="en-US" sz="6000" dirty="0">
                <a:solidFill>
                  <a:srgbClr val="FFFFFF"/>
                </a:solidFill>
              </a:rPr>
            </a:br>
            <a:br>
              <a:rPr lang="en-US" sz="6000" dirty="0">
                <a:solidFill>
                  <a:srgbClr val="FFFFFF"/>
                </a:solidFill>
              </a:rPr>
            </a:br>
            <a:r>
              <a:rPr lang="en-US" sz="6000" dirty="0">
                <a:solidFill>
                  <a:srgbClr val="FFFFFF"/>
                </a:solidFill>
              </a:rPr>
              <a:t>Office of Government Ethics </a:t>
            </a:r>
          </a:p>
        </p:txBody>
      </p:sp>
      <p:graphicFrame>
        <p:nvGraphicFramePr>
          <p:cNvPr id="20" name="Content Placeholder 2">
            <a:extLst>
              <a:ext uri="{FF2B5EF4-FFF2-40B4-BE49-F238E27FC236}">
                <a16:creationId xmlns:a16="http://schemas.microsoft.com/office/drawing/2014/main" id="{619020D7-28A8-1CD8-46C9-4B847BF649FA}"/>
              </a:ext>
            </a:extLst>
          </p:cNvPr>
          <p:cNvGraphicFramePr>
            <a:graphicFrameLocks noGrp="1"/>
          </p:cNvGraphicFramePr>
          <p:nvPr>
            <p:ph idx="1"/>
            <p:extLst>
              <p:ext uri="{D42A27DB-BD31-4B8C-83A1-F6EECF244321}">
                <p14:modId xmlns:p14="http://schemas.microsoft.com/office/powerpoint/2010/main" val="3263306263"/>
              </p:ext>
            </p:extLst>
          </p:nvPr>
        </p:nvGraphicFramePr>
        <p:xfrm>
          <a:off x="9754737" y="974220"/>
          <a:ext cx="7293670" cy="83190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200320A8-2341-E401-644E-A183F747C314}"/>
              </a:ext>
            </a:extLst>
          </p:cNvPr>
          <p:cNvPicPr>
            <a:picLocks noChangeAspect="1"/>
          </p:cNvPicPr>
          <p:nvPr/>
        </p:nvPicPr>
        <p:blipFill>
          <a:blip r:embed="rId8"/>
          <a:stretch>
            <a:fillRect/>
          </a:stretch>
        </p:blipFill>
        <p:spPr>
          <a:xfrm>
            <a:off x="1600619" y="372882"/>
            <a:ext cx="5432007" cy="5432007"/>
          </a:xfrm>
          <a:prstGeom prst="rect">
            <a:avLst/>
          </a:prstGeom>
        </p:spPr>
      </p:pic>
    </p:spTree>
    <p:extLst>
      <p:ext uri="{BB962C8B-B14F-4D97-AF65-F5344CB8AC3E}">
        <p14:creationId xmlns:p14="http://schemas.microsoft.com/office/powerpoint/2010/main" val="1192405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C23D4EE5-5E3B-C1E4-6496-865A678B2393}"/>
              </a:ext>
            </a:extLst>
          </p:cNvPr>
          <p:cNvPicPr>
            <a:picLocks noChangeAspect="1"/>
          </p:cNvPicPr>
          <p:nvPr/>
        </p:nvPicPr>
        <p:blipFill>
          <a:blip r:embed="rId3">
            <a:alphaModFix amt="35000"/>
          </a:blip>
          <a:srcRect t="15730"/>
          <a:stretch>
            <a:fillRect/>
          </a:stretch>
        </p:blipFill>
        <p:spPr>
          <a:xfrm>
            <a:off x="20" y="10"/>
            <a:ext cx="18287980" cy="10286990"/>
          </a:xfrm>
          <a:prstGeom prst="rect">
            <a:avLst/>
          </a:prstGeom>
        </p:spPr>
      </p:pic>
      <p:sp>
        <p:nvSpPr>
          <p:cNvPr id="4" name="Title 3">
            <a:extLst>
              <a:ext uri="{FF2B5EF4-FFF2-40B4-BE49-F238E27FC236}">
                <a16:creationId xmlns:a16="http://schemas.microsoft.com/office/drawing/2014/main" id="{A70701F1-A8B6-D6DB-3CA7-8AA5B459887E}"/>
              </a:ext>
            </a:extLst>
          </p:cNvPr>
          <p:cNvSpPr>
            <a:spLocks noGrp="1"/>
          </p:cNvSpPr>
          <p:nvPr>
            <p:ph type="title"/>
          </p:nvPr>
        </p:nvSpPr>
        <p:spPr>
          <a:xfrm>
            <a:off x="1257300" y="547687"/>
            <a:ext cx="15773400" cy="1988345"/>
          </a:xfrm>
        </p:spPr>
        <p:txBody>
          <a:bodyPr>
            <a:normAutofit/>
          </a:bodyPr>
          <a:lstStyle/>
          <a:p>
            <a:r>
              <a:rPr lang="en-US" sz="6600" dirty="0">
                <a:solidFill>
                  <a:srgbClr val="FFFFFF"/>
                </a:solidFill>
              </a:rPr>
              <a:t>Transition Defined</a:t>
            </a:r>
          </a:p>
        </p:txBody>
      </p:sp>
      <p:graphicFrame>
        <p:nvGraphicFramePr>
          <p:cNvPr id="7" name="Content Placeholder 4">
            <a:extLst>
              <a:ext uri="{FF2B5EF4-FFF2-40B4-BE49-F238E27FC236}">
                <a16:creationId xmlns:a16="http://schemas.microsoft.com/office/drawing/2014/main" id="{552BE537-90F7-1B8D-0CF9-EE9C80DDEDF7}"/>
              </a:ext>
            </a:extLst>
          </p:cNvPr>
          <p:cNvGraphicFramePr>
            <a:graphicFrameLocks noGrp="1"/>
          </p:cNvGraphicFramePr>
          <p:nvPr>
            <p:ph idx="1"/>
            <p:extLst>
              <p:ext uri="{D42A27DB-BD31-4B8C-83A1-F6EECF244321}">
                <p14:modId xmlns:p14="http://schemas.microsoft.com/office/powerpoint/2010/main" val="1576474035"/>
              </p:ext>
            </p:extLst>
          </p:nvPr>
        </p:nvGraphicFramePr>
        <p:xfrm>
          <a:off x="1257300" y="2738437"/>
          <a:ext cx="15773400" cy="652700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23704564"/>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0"/>
            <a:ext cx="18287997" cy="2363932"/>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2193285" y="0"/>
            <a:ext cx="6094715" cy="2364618"/>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61666" y="-7961667"/>
            <a:ext cx="2364669" cy="18288003"/>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02A692E-FEEF-5079-20CA-F130C071A11A}"/>
              </a:ext>
            </a:extLst>
          </p:cNvPr>
          <p:cNvSpPr>
            <a:spLocks noGrp="1"/>
          </p:cNvSpPr>
          <p:nvPr>
            <p:ph type="title"/>
          </p:nvPr>
        </p:nvSpPr>
        <p:spPr>
          <a:xfrm>
            <a:off x="2057395" y="523297"/>
            <a:ext cx="15066035" cy="1316594"/>
          </a:xfrm>
        </p:spPr>
        <p:txBody>
          <a:bodyPr anchor="ctr">
            <a:normAutofit/>
          </a:bodyPr>
          <a:lstStyle/>
          <a:p>
            <a:r>
              <a:rPr lang="en-US" sz="6000">
                <a:solidFill>
                  <a:srgbClr val="FFFFFF"/>
                </a:solidFill>
              </a:rPr>
              <a:t>The Need for Change</a:t>
            </a:r>
          </a:p>
        </p:txBody>
      </p:sp>
      <p:graphicFrame>
        <p:nvGraphicFramePr>
          <p:cNvPr id="46" name="Content Placeholder 2">
            <a:extLst>
              <a:ext uri="{FF2B5EF4-FFF2-40B4-BE49-F238E27FC236}">
                <a16:creationId xmlns:a16="http://schemas.microsoft.com/office/drawing/2014/main" id="{6C5C6003-B78D-81AA-23E6-F51FA0C7B521}"/>
              </a:ext>
            </a:extLst>
          </p:cNvPr>
          <p:cNvGraphicFramePr>
            <a:graphicFrameLocks noGrp="1"/>
          </p:cNvGraphicFramePr>
          <p:nvPr>
            <p:ph idx="1"/>
            <p:extLst>
              <p:ext uri="{D42A27DB-BD31-4B8C-83A1-F6EECF244321}">
                <p14:modId xmlns:p14="http://schemas.microsoft.com/office/powerpoint/2010/main" val="1424259998"/>
              </p:ext>
            </p:extLst>
          </p:nvPr>
        </p:nvGraphicFramePr>
        <p:xfrm>
          <a:off x="966084" y="3168868"/>
          <a:ext cx="16391743" cy="62892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07020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0"/>
            <a:ext cx="18287997" cy="2363932"/>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2193285" y="0"/>
            <a:ext cx="6094715" cy="2364618"/>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61666" y="-7961667"/>
            <a:ext cx="2364669" cy="18288003"/>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F971D37-2DDE-EBC6-756F-E66B1EF28E71}"/>
              </a:ext>
            </a:extLst>
          </p:cNvPr>
          <p:cNvSpPr>
            <a:spLocks noGrp="1"/>
          </p:cNvSpPr>
          <p:nvPr>
            <p:ph type="title"/>
          </p:nvPr>
        </p:nvSpPr>
        <p:spPr>
          <a:xfrm>
            <a:off x="2057395" y="523297"/>
            <a:ext cx="15066035" cy="1316594"/>
          </a:xfrm>
        </p:spPr>
        <p:txBody>
          <a:bodyPr anchor="ctr">
            <a:normAutofit/>
          </a:bodyPr>
          <a:lstStyle/>
          <a:p>
            <a:r>
              <a:rPr lang="en-US" sz="6000">
                <a:solidFill>
                  <a:srgbClr val="FFFFFF"/>
                </a:solidFill>
              </a:rPr>
              <a:t>An Ethical Transition</a:t>
            </a:r>
          </a:p>
        </p:txBody>
      </p:sp>
      <p:graphicFrame>
        <p:nvGraphicFramePr>
          <p:cNvPr id="5" name="Content Placeholder 2">
            <a:extLst>
              <a:ext uri="{FF2B5EF4-FFF2-40B4-BE49-F238E27FC236}">
                <a16:creationId xmlns:a16="http://schemas.microsoft.com/office/drawing/2014/main" id="{E0250C52-A1D6-13CC-0B8C-BC74BA2487B1}"/>
              </a:ext>
            </a:extLst>
          </p:cNvPr>
          <p:cNvGraphicFramePr>
            <a:graphicFrameLocks noGrp="1"/>
          </p:cNvGraphicFramePr>
          <p:nvPr>
            <p:ph idx="1"/>
            <p:extLst>
              <p:ext uri="{D42A27DB-BD31-4B8C-83A1-F6EECF244321}">
                <p14:modId xmlns:p14="http://schemas.microsoft.com/office/powerpoint/2010/main" val="3346956380"/>
              </p:ext>
            </p:extLst>
          </p:nvPr>
        </p:nvGraphicFramePr>
        <p:xfrm>
          <a:off x="966084" y="3168868"/>
          <a:ext cx="16391743" cy="62892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6745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34039"/>
            <a:ext cx="18287998" cy="6561193"/>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863079" y="-5897762"/>
            <a:ext cx="6561836" cy="18288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05044" y="-5555802"/>
            <a:ext cx="6561192" cy="1760471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34035"/>
            <a:ext cx="12813727" cy="6561189"/>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8918146" y="-1548079"/>
            <a:ext cx="7485221" cy="6658696"/>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2F94996F-A200-A4E3-3907-632D85177960}"/>
              </a:ext>
            </a:extLst>
          </p:cNvPr>
          <p:cNvSpPr>
            <a:spLocks noGrp="1"/>
          </p:cNvSpPr>
          <p:nvPr>
            <p:ph type="title"/>
          </p:nvPr>
        </p:nvSpPr>
        <p:spPr>
          <a:xfrm>
            <a:off x="1972236" y="1102659"/>
            <a:ext cx="15080644" cy="4392705"/>
          </a:xfrm>
        </p:spPr>
        <p:txBody>
          <a:bodyPr vert="horz" lIns="91440" tIns="45720" rIns="91440" bIns="45720" rtlCol="0" anchor="b">
            <a:normAutofit/>
          </a:bodyPr>
          <a:lstStyle/>
          <a:p>
            <a:pPr algn="l">
              <a:lnSpc>
                <a:spcPct val="90000"/>
              </a:lnSpc>
            </a:pPr>
            <a:r>
              <a:rPr lang="en-US" sz="7200" kern="1200" dirty="0">
                <a:solidFill>
                  <a:srgbClr val="FFFFFF"/>
                </a:solidFill>
                <a:latin typeface="+mj-lt"/>
                <a:ea typeface="+mj-ea"/>
                <a:cs typeface="+mj-cs"/>
              </a:rPr>
              <a:t>Ethical Updates</a:t>
            </a:r>
          </a:p>
        </p:txBody>
      </p:sp>
    </p:spTree>
    <p:extLst>
      <p:ext uri="{BB962C8B-B14F-4D97-AF65-F5344CB8AC3E}">
        <p14:creationId xmlns:p14="http://schemas.microsoft.com/office/powerpoint/2010/main" val="2253401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26" y="2115123"/>
            <a:ext cx="10287000" cy="6056754"/>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28" y="2130329"/>
            <a:ext cx="10286999" cy="605675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51885" y="5382128"/>
            <a:ext cx="3752969" cy="6056762"/>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752605" y="1454577"/>
            <a:ext cx="5850535" cy="6268437"/>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43" y="2115119"/>
            <a:ext cx="10287005" cy="6056753"/>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96652C-FA4E-600B-315E-398CE10CB82F}"/>
              </a:ext>
            </a:extLst>
          </p:cNvPr>
          <p:cNvSpPr>
            <a:spLocks noGrp="1"/>
          </p:cNvSpPr>
          <p:nvPr>
            <p:ph type="title"/>
          </p:nvPr>
        </p:nvSpPr>
        <p:spPr>
          <a:xfrm>
            <a:off x="879717" y="2525634"/>
            <a:ext cx="4672897" cy="3594538"/>
          </a:xfrm>
        </p:spPr>
        <p:txBody>
          <a:bodyPr anchor="b">
            <a:normAutofit/>
          </a:bodyPr>
          <a:lstStyle/>
          <a:p>
            <a:pPr algn="l"/>
            <a:r>
              <a:rPr lang="en-US" sz="6000" dirty="0">
                <a:solidFill>
                  <a:srgbClr val="FFFFFF"/>
                </a:solidFill>
              </a:rPr>
              <a:t>Training &amp; Education </a:t>
            </a:r>
          </a:p>
        </p:txBody>
      </p:sp>
      <p:graphicFrame>
        <p:nvGraphicFramePr>
          <p:cNvPr id="5" name="Content Placeholder 2">
            <a:extLst>
              <a:ext uri="{FF2B5EF4-FFF2-40B4-BE49-F238E27FC236}">
                <a16:creationId xmlns:a16="http://schemas.microsoft.com/office/drawing/2014/main" id="{517005C2-7F76-C32A-BE56-074D3140B797}"/>
              </a:ext>
            </a:extLst>
          </p:cNvPr>
          <p:cNvGraphicFramePr>
            <a:graphicFrameLocks noGrp="1"/>
          </p:cNvGraphicFramePr>
          <p:nvPr>
            <p:ph idx="1"/>
            <p:extLst>
              <p:ext uri="{D42A27DB-BD31-4B8C-83A1-F6EECF244321}">
                <p14:modId xmlns:p14="http://schemas.microsoft.com/office/powerpoint/2010/main" val="2279694590"/>
              </p:ext>
            </p:extLst>
          </p:nvPr>
        </p:nvGraphicFramePr>
        <p:xfrm>
          <a:off x="7357578" y="1125660"/>
          <a:ext cx="10000249" cy="8180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21517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26" y="2115123"/>
            <a:ext cx="10287000" cy="6056754"/>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28" y="2130329"/>
            <a:ext cx="10286999" cy="605675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51885" y="5382128"/>
            <a:ext cx="3752969" cy="6056762"/>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752605" y="1454577"/>
            <a:ext cx="5850535" cy="6268437"/>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43" y="2115119"/>
            <a:ext cx="10287005" cy="6056753"/>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240329-CF13-2714-F0A2-F51ED7C26164}"/>
              </a:ext>
            </a:extLst>
          </p:cNvPr>
          <p:cNvSpPr>
            <a:spLocks noGrp="1"/>
          </p:cNvSpPr>
          <p:nvPr>
            <p:ph type="title"/>
          </p:nvPr>
        </p:nvSpPr>
        <p:spPr>
          <a:xfrm>
            <a:off x="879717" y="2525634"/>
            <a:ext cx="4672897" cy="3594538"/>
          </a:xfrm>
        </p:spPr>
        <p:txBody>
          <a:bodyPr anchor="b">
            <a:normAutofit/>
          </a:bodyPr>
          <a:lstStyle/>
          <a:p>
            <a:pPr algn="l"/>
            <a:r>
              <a:rPr lang="en-US" sz="6000" dirty="0">
                <a:solidFill>
                  <a:srgbClr val="FFFFFF"/>
                </a:solidFill>
              </a:rPr>
              <a:t> Advice</a:t>
            </a:r>
          </a:p>
        </p:txBody>
      </p:sp>
      <p:graphicFrame>
        <p:nvGraphicFramePr>
          <p:cNvPr id="23" name="Content Placeholder 2">
            <a:extLst>
              <a:ext uri="{FF2B5EF4-FFF2-40B4-BE49-F238E27FC236}">
                <a16:creationId xmlns:a16="http://schemas.microsoft.com/office/drawing/2014/main" id="{6BE8461A-9333-269D-0E44-8A3BE9B7A1DD}"/>
              </a:ext>
            </a:extLst>
          </p:cNvPr>
          <p:cNvGraphicFramePr>
            <a:graphicFrameLocks noGrp="1"/>
          </p:cNvGraphicFramePr>
          <p:nvPr>
            <p:ph idx="1"/>
            <p:extLst>
              <p:ext uri="{D42A27DB-BD31-4B8C-83A1-F6EECF244321}">
                <p14:modId xmlns:p14="http://schemas.microsoft.com/office/powerpoint/2010/main" val="3753433696"/>
              </p:ext>
            </p:extLst>
          </p:nvPr>
        </p:nvGraphicFramePr>
        <p:xfrm>
          <a:off x="7357578" y="1125660"/>
          <a:ext cx="10000249" cy="8180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388565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4EDA6B-4E06-BBDE-71D2-F4A872FF9447}"/>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75F7CD6-F58D-14A6-CEA8-C315DD746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19">
            <a:extLst>
              <a:ext uri="{FF2B5EF4-FFF2-40B4-BE49-F238E27FC236}">
                <a16:creationId xmlns:a16="http://schemas.microsoft.com/office/drawing/2014/main" id="{F1A79BC6-EBAE-E2C1-A7FE-81443267BB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26" y="2115123"/>
            <a:ext cx="10287000" cy="6056754"/>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ectangle 20">
            <a:extLst>
              <a:ext uri="{FF2B5EF4-FFF2-40B4-BE49-F238E27FC236}">
                <a16:creationId xmlns:a16="http://schemas.microsoft.com/office/drawing/2014/main" id="{1DA53792-AC98-A434-07D3-29C07074B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28" y="2130329"/>
            <a:ext cx="10286999" cy="605675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21">
            <a:extLst>
              <a:ext uri="{FF2B5EF4-FFF2-40B4-BE49-F238E27FC236}">
                <a16:creationId xmlns:a16="http://schemas.microsoft.com/office/drawing/2014/main" id="{54FB2C60-4E50-AF6A-D938-28803AD39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51885" y="5382128"/>
            <a:ext cx="3752969" cy="6056762"/>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Freeform: Shape 16">
            <a:extLst>
              <a:ext uri="{FF2B5EF4-FFF2-40B4-BE49-F238E27FC236}">
                <a16:creationId xmlns:a16="http://schemas.microsoft.com/office/drawing/2014/main" id="{E4B34C17-582E-6DFF-93DF-628E653487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752605" y="1454577"/>
            <a:ext cx="5850535" cy="6268437"/>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Rectangle 18">
            <a:extLst>
              <a:ext uri="{FF2B5EF4-FFF2-40B4-BE49-F238E27FC236}">
                <a16:creationId xmlns:a16="http://schemas.microsoft.com/office/drawing/2014/main" id="{98F3730F-9210-7242-99C6-540B57ACE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43" y="2115119"/>
            <a:ext cx="10287005" cy="6056753"/>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9A5440EE-B00A-9FD1-E728-8C05400B1B9A}"/>
              </a:ext>
            </a:extLst>
          </p:cNvPr>
          <p:cNvSpPr>
            <a:spLocks noGrp="1"/>
          </p:cNvSpPr>
          <p:nvPr>
            <p:ph type="title"/>
          </p:nvPr>
        </p:nvSpPr>
        <p:spPr>
          <a:xfrm>
            <a:off x="879717" y="2525634"/>
            <a:ext cx="4672897" cy="3594538"/>
          </a:xfrm>
        </p:spPr>
        <p:txBody>
          <a:bodyPr anchor="b">
            <a:normAutofit/>
          </a:bodyPr>
          <a:lstStyle/>
          <a:p>
            <a:pPr algn="l"/>
            <a:r>
              <a:rPr lang="en-US" sz="6000" dirty="0">
                <a:solidFill>
                  <a:srgbClr val="FFFFFF"/>
                </a:solidFill>
              </a:rPr>
              <a:t> Advice</a:t>
            </a:r>
          </a:p>
        </p:txBody>
      </p:sp>
      <p:graphicFrame>
        <p:nvGraphicFramePr>
          <p:cNvPr id="23" name="Content Placeholder 2">
            <a:extLst>
              <a:ext uri="{FF2B5EF4-FFF2-40B4-BE49-F238E27FC236}">
                <a16:creationId xmlns:a16="http://schemas.microsoft.com/office/drawing/2014/main" id="{4B1683E8-CBD5-7212-A058-871B9F9DF2A0}"/>
              </a:ext>
            </a:extLst>
          </p:cNvPr>
          <p:cNvGraphicFramePr>
            <a:graphicFrameLocks noGrp="1"/>
          </p:cNvGraphicFramePr>
          <p:nvPr>
            <p:ph idx="1"/>
            <p:extLst>
              <p:ext uri="{D42A27DB-BD31-4B8C-83A1-F6EECF244321}">
                <p14:modId xmlns:p14="http://schemas.microsoft.com/office/powerpoint/2010/main" val="2061848357"/>
              </p:ext>
            </p:extLst>
          </p:nvPr>
        </p:nvGraphicFramePr>
        <p:xfrm>
          <a:off x="7357578" y="1125660"/>
          <a:ext cx="10000249" cy="8180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7F88B388-A435-1442-7CA3-EA914092A456}"/>
              </a:ext>
            </a:extLst>
          </p:cNvPr>
          <p:cNvPicPr>
            <a:picLocks noChangeAspect="1"/>
          </p:cNvPicPr>
          <p:nvPr/>
        </p:nvPicPr>
        <p:blipFill>
          <a:blip r:embed="rId8"/>
          <a:stretch>
            <a:fillRect/>
          </a:stretch>
        </p:blipFill>
        <p:spPr>
          <a:xfrm>
            <a:off x="6750226" y="1638301"/>
            <a:ext cx="11041016" cy="7162800"/>
          </a:xfrm>
          <a:prstGeom prst="rect">
            <a:avLst/>
          </a:prstGeom>
        </p:spPr>
      </p:pic>
    </p:spTree>
    <p:extLst>
      <p:ext uri="{BB962C8B-B14F-4D97-AF65-F5344CB8AC3E}">
        <p14:creationId xmlns:p14="http://schemas.microsoft.com/office/powerpoint/2010/main" val="1038850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26" y="2115123"/>
            <a:ext cx="10287000" cy="6056754"/>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28" y="2130329"/>
            <a:ext cx="10286999" cy="605675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51885" y="5382128"/>
            <a:ext cx="3752969" cy="6056762"/>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752605" y="1454577"/>
            <a:ext cx="5850535" cy="6268437"/>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43" y="2115119"/>
            <a:ext cx="10287005" cy="6056753"/>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6A60A3-6877-B96E-C558-7AE8EDABAB4E}"/>
              </a:ext>
            </a:extLst>
          </p:cNvPr>
          <p:cNvSpPr>
            <a:spLocks noGrp="1"/>
          </p:cNvSpPr>
          <p:nvPr>
            <p:ph type="title"/>
          </p:nvPr>
        </p:nvSpPr>
        <p:spPr>
          <a:xfrm>
            <a:off x="879717" y="2525634"/>
            <a:ext cx="4672897" cy="3594538"/>
          </a:xfrm>
        </p:spPr>
        <p:txBody>
          <a:bodyPr anchor="b">
            <a:normAutofit/>
          </a:bodyPr>
          <a:lstStyle/>
          <a:p>
            <a:pPr algn="l">
              <a:lnSpc>
                <a:spcPct val="90000"/>
              </a:lnSpc>
            </a:pPr>
            <a:r>
              <a:rPr lang="en-US" sz="6000" dirty="0">
                <a:solidFill>
                  <a:srgbClr val="FFFFFF"/>
                </a:solidFill>
              </a:rPr>
              <a:t> Ethics Investigations</a:t>
            </a:r>
          </a:p>
        </p:txBody>
      </p:sp>
      <p:graphicFrame>
        <p:nvGraphicFramePr>
          <p:cNvPr id="4" name="Content Placeholder 2">
            <a:extLst>
              <a:ext uri="{FF2B5EF4-FFF2-40B4-BE49-F238E27FC236}">
                <a16:creationId xmlns:a16="http://schemas.microsoft.com/office/drawing/2014/main" id="{DE666472-3ABD-F34A-C6FF-5143214B8EA1}"/>
              </a:ext>
            </a:extLst>
          </p:cNvPr>
          <p:cNvGraphicFramePr>
            <a:graphicFrameLocks noGrp="1"/>
          </p:cNvGraphicFramePr>
          <p:nvPr>
            <p:ph idx="1"/>
            <p:extLst>
              <p:ext uri="{D42A27DB-BD31-4B8C-83A1-F6EECF244321}">
                <p14:modId xmlns:p14="http://schemas.microsoft.com/office/powerpoint/2010/main" val="1702409144"/>
              </p:ext>
            </p:extLst>
          </p:nvPr>
        </p:nvGraphicFramePr>
        <p:xfrm>
          <a:off x="7357578" y="1125660"/>
          <a:ext cx="10000249" cy="8180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40232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F9CFCE6-877F-4858-B8BD-2C52CA8AF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rgbClr val="545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213F8A0-12AE-4514-8372-0DD766EC2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85299" y="720090"/>
            <a:ext cx="8187183" cy="884682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083B95C-E7C6-9857-F01F-733231B07792}"/>
              </a:ext>
            </a:extLst>
          </p:cNvPr>
          <p:cNvPicPr>
            <a:picLocks noChangeAspect="1"/>
          </p:cNvPicPr>
          <p:nvPr/>
        </p:nvPicPr>
        <p:blipFill>
          <a:blip r:embed="rId2"/>
          <a:stretch>
            <a:fillRect/>
          </a:stretch>
        </p:blipFill>
        <p:spPr>
          <a:xfrm>
            <a:off x="9631552" y="2536928"/>
            <a:ext cx="7694676" cy="5213142"/>
          </a:xfrm>
          <a:prstGeom prst="rect">
            <a:avLst/>
          </a:prstGeom>
        </p:spPr>
      </p:pic>
      <p:sp>
        <p:nvSpPr>
          <p:cNvPr id="24" name="Rectangle 23">
            <a:extLst>
              <a:ext uri="{FF2B5EF4-FFF2-40B4-BE49-F238E27FC236}">
                <a16:creationId xmlns:a16="http://schemas.microsoft.com/office/drawing/2014/main" id="{9EFF17D4-9A8C-4CE5-B096-D8CCD4400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518" y="720090"/>
            <a:ext cx="8187181" cy="884682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38E43B6-1C6D-4418-196E-1A7825D5AB08}"/>
              </a:ext>
            </a:extLst>
          </p:cNvPr>
          <p:cNvPicPr>
            <a:picLocks noChangeAspect="1"/>
          </p:cNvPicPr>
          <p:nvPr/>
        </p:nvPicPr>
        <p:blipFill>
          <a:blip r:embed="rId3"/>
          <a:stretch>
            <a:fillRect/>
          </a:stretch>
        </p:blipFill>
        <p:spPr>
          <a:xfrm>
            <a:off x="942722" y="2400300"/>
            <a:ext cx="7694676" cy="5486400"/>
          </a:xfrm>
          <a:prstGeom prst="rect">
            <a:avLst/>
          </a:prstGeom>
        </p:spPr>
      </p:pic>
    </p:spTree>
    <p:extLst>
      <p:ext uri="{BB962C8B-B14F-4D97-AF65-F5344CB8AC3E}">
        <p14:creationId xmlns:p14="http://schemas.microsoft.com/office/powerpoint/2010/main" val="3812036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957773" y="958920"/>
            <a:ext cx="10287000" cy="836916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89809" y="592809"/>
            <a:ext cx="9519314" cy="836412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293361" y="4228451"/>
            <a:ext cx="3752969" cy="836412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7503" y="1279190"/>
            <a:ext cx="10287002" cy="7728618"/>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228130" y="1692746"/>
            <a:ext cx="6477455" cy="6477455"/>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E55B34E-137F-CAE9-62A7-752458E5B34F}"/>
              </a:ext>
            </a:extLst>
          </p:cNvPr>
          <p:cNvSpPr>
            <a:spLocks noGrp="1"/>
          </p:cNvSpPr>
          <p:nvPr>
            <p:ph type="title"/>
          </p:nvPr>
        </p:nvSpPr>
        <p:spPr>
          <a:xfrm>
            <a:off x="1239594" y="880282"/>
            <a:ext cx="6345150" cy="5081246"/>
          </a:xfrm>
        </p:spPr>
        <p:txBody>
          <a:bodyPr anchor="b">
            <a:normAutofit/>
          </a:bodyPr>
          <a:lstStyle/>
          <a:p>
            <a:pPr algn="l"/>
            <a:r>
              <a:rPr lang="en-US" sz="6000" dirty="0">
                <a:solidFill>
                  <a:srgbClr val="FFFFFF"/>
                </a:solidFill>
              </a:rPr>
              <a:t>Disclosing Financial Interests</a:t>
            </a:r>
          </a:p>
        </p:txBody>
      </p:sp>
      <p:graphicFrame>
        <p:nvGraphicFramePr>
          <p:cNvPr id="20" name="Content Placeholder 2">
            <a:extLst>
              <a:ext uri="{FF2B5EF4-FFF2-40B4-BE49-F238E27FC236}">
                <a16:creationId xmlns:a16="http://schemas.microsoft.com/office/drawing/2014/main" id="{CF858303-111D-BA82-6FE1-1C9509C59197}"/>
              </a:ext>
            </a:extLst>
          </p:cNvPr>
          <p:cNvGraphicFramePr>
            <a:graphicFrameLocks noGrp="1"/>
          </p:cNvGraphicFramePr>
          <p:nvPr>
            <p:ph idx="1"/>
          </p:nvPr>
        </p:nvGraphicFramePr>
        <p:xfrm>
          <a:off x="9754737" y="974220"/>
          <a:ext cx="7293670" cy="83190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76160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1114326-D040-BD7C-8137-C89FA76DB6A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3AF10FF-C838-472C-7BE2-0C5DDC0100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7ED172D1-782F-8F2D-FDEE-6877F37EDD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957773" y="958920"/>
            <a:ext cx="10287000" cy="836916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98821010-D663-06A4-8710-32738F35A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89809" y="592809"/>
            <a:ext cx="9519314" cy="836412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964FB7A5-4383-DC93-17A1-614953333D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293361" y="4228451"/>
            <a:ext cx="3752969" cy="836412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707121A4-41BA-5F93-9391-D7CC37A49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7503" y="1279190"/>
            <a:ext cx="10287002" cy="7728618"/>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Oval 17">
            <a:extLst>
              <a:ext uri="{FF2B5EF4-FFF2-40B4-BE49-F238E27FC236}">
                <a16:creationId xmlns:a16="http://schemas.microsoft.com/office/drawing/2014/main" id="{001B1325-3169-943F-099B-6FA23763B0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228130" y="1692746"/>
            <a:ext cx="6477455" cy="6477455"/>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52AF3829-1007-586C-C0C8-B5ED3218943C}"/>
              </a:ext>
            </a:extLst>
          </p:cNvPr>
          <p:cNvSpPr>
            <a:spLocks noGrp="1"/>
          </p:cNvSpPr>
          <p:nvPr>
            <p:ph type="title"/>
          </p:nvPr>
        </p:nvSpPr>
        <p:spPr>
          <a:xfrm>
            <a:off x="1239594" y="880282"/>
            <a:ext cx="6345150" cy="5081246"/>
          </a:xfrm>
        </p:spPr>
        <p:txBody>
          <a:bodyPr anchor="b">
            <a:normAutofit/>
          </a:bodyPr>
          <a:lstStyle/>
          <a:p>
            <a:pPr algn="l"/>
            <a:r>
              <a:rPr lang="en-US" sz="6000" dirty="0">
                <a:solidFill>
                  <a:srgbClr val="FFFFFF"/>
                </a:solidFill>
              </a:rPr>
              <a:t>Lobbyist Registration and Reporting </a:t>
            </a:r>
          </a:p>
        </p:txBody>
      </p:sp>
      <p:graphicFrame>
        <p:nvGraphicFramePr>
          <p:cNvPr id="20" name="Content Placeholder 2">
            <a:extLst>
              <a:ext uri="{FF2B5EF4-FFF2-40B4-BE49-F238E27FC236}">
                <a16:creationId xmlns:a16="http://schemas.microsoft.com/office/drawing/2014/main" id="{1DF560A0-5982-4292-595E-0E9BF91541D4}"/>
              </a:ext>
            </a:extLst>
          </p:cNvPr>
          <p:cNvGraphicFramePr>
            <a:graphicFrameLocks noGrp="1"/>
          </p:cNvGraphicFramePr>
          <p:nvPr>
            <p:ph idx="1"/>
            <p:extLst>
              <p:ext uri="{D42A27DB-BD31-4B8C-83A1-F6EECF244321}">
                <p14:modId xmlns:p14="http://schemas.microsoft.com/office/powerpoint/2010/main" val="4004524789"/>
              </p:ext>
            </p:extLst>
          </p:nvPr>
        </p:nvGraphicFramePr>
        <p:xfrm>
          <a:off x="9754737" y="974220"/>
          <a:ext cx="7293670" cy="83190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5732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9E4AE4D-CF50-4217-456E-3D6E18D09948}"/>
              </a:ext>
            </a:extLst>
          </p:cNvPr>
          <p:cNvPicPr>
            <a:picLocks noChangeAspect="1"/>
          </p:cNvPicPr>
          <p:nvPr/>
        </p:nvPicPr>
        <p:blipFill>
          <a:blip r:embed="rId3"/>
          <a:stretch>
            <a:fillRect/>
          </a:stretch>
        </p:blipFill>
        <p:spPr>
          <a:xfrm>
            <a:off x="723900" y="0"/>
            <a:ext cx="16840200" cy="2133785"/>
          </a:xfrm>
          <a:prstGeom prst="rect">
            <a:avLst/>
          </a:prstGeom>
        </p:spPr>
      </p:pic>
      <p:pic>
        <p:nvPicPr>
          <p:cNvPr id="6" name="Picture 5">
            <a:extLst>
              <a:ext uri="{FF2B5EF4-FFF2-40B4-BE49-F238E27FC236}">
                <a16:creationId xmlns:a16="http://schemas.microsoft.com/office/drawing/2014/main" id="{D2470C5D-699F-C6A0-E3C5-621910308B73}"/>
              </a:ext>
            </a:extLst>
          </p:cNvPr>
          <p:cNvPicPr>
            <a:picLocks noChangeAspect="1"/>
          </p:cNvPicPr>
          <p:nvPr/>
        </p:nvPicPr>
        <p:blipFill>
          <a:blip r:embed="rId4"/>
          <a:stretch>
            <a:fillRect/>
          </a:stretch>
        </p:blipFill>
        <p:spPr>
          <a:xfrm>
            <a:off x="914400" y="2427497"/>
            <a:ext cx="4705350" cy="4773404"/>
          </a:xfrm>
          <a:prstGeom prst="rect">
            <a:avLst/>
          </a:prstGeom>
        </p:spPr>
      </p:pic>
      <p:graphicFrame>
        <p:nvGraphicFramePr>
          <p:cNvPr id="10" name="TextBox 7">
            <a:extLst>
              <a:ext uri="{FF2B5EF4-FFF2-40B4-BE49-F238E27FC236}">
                <a16:creationId xmlns:a16="http://schemas.microsoft.com/office/drawing/2014/main" id="{7C78B28B-90B5-007C-EEAD-C2162927A4EB}"/>
              </a:ext>
            </a:extLst>
          </p:cNvPr>
          <p:cNvGraphicFramePr/>
          <p:nvPr>
            <p:extLst>
              <p:ext uri="{D42A27DB-BD31-4B8C-83A1-F6EECF244321}">
                <p14:modId xmlns:p14="http://schemas.microsoft.com/office/powerpoint/2010/main" val="2092302644"/>
              </p:ext>
            </p:extLst>
          </p:nvPr>
        </p:nvGraphicFramePr>
        <p:xfrm>
          <a:off x="5410200" y="1562345"/>
          <a:ext cx="11811000" cy="872465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841781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957773" y="958920"/>
            <a:ext cx="10287000" cy="836916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89809" y="592809"/>
            <a:ext cx="9519314" cy="836412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293361" y="4228451"/>
            <a:ext cx="3752969" cy="836412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7503" y="1279190"/>
            <a:ext cx="10287002" cy="7728618"/>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228130" y="1692746"/>
            <a:ext cx="6477455" cy="6477455"/>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B6290A2-92AD-CF1C-0948-E0A0604F1BBB}"/>
              </a:ext>
            </a:extLst>
          </p:cNvPr>
          <p:cNvSpPr>
            <a:spLocks noGrp="1"/>
          </p:cNvSpPr>
          <p:nvPr>
            <p:ph type="title"/>
          </p:nvPr>
        </p:nvSpPr>
        <p:spPr>
          <a:xfrm>
            <a:off x="1239594" y="880282"/>
            <a:ext cx="6345150" cy="5081246"/>
          </a:xfrm>
        </p:spPr>
        <p:txBody>
          <a:bodyPr anchor="b">
            <a:normAutofit/>
          </a:bodyPr>
          <a:lstStyle/>
          <a:p>
            <a:pPr algn="r"/>
            <a:r>
              <a:rPr lang="en-US" sz="6000" dirty="0">
                <a:solidFill>
                  <a:srgbClr val="FFFFFF"/>
                </a:solidFill>
              </a:rPr>
              <a:t>Element #6 Leading by Example</a:t>
            </a:r>
          </a:p>
        </p:txBody>
      </p:sp>
      <p:sp>
        <p:nvSpPr>
          <p:cNvPr id="3" name="Content Placeholder 2">
            <a:extLst>
              <a:ext uri="{FF2B5EF4-FFF2-40B4-BE49-F238E27FC236}">
                <a16:creationId xmlns:a16="http://schemas.microsoft.com/office/drawing/2014/main" id="{3227247E-778B-BEC5-D8FA-F4F824421785}"/>
              </a:ext>
            </a:extLst>
          </p:cNvPr>
          <p:cNvSpPr>
            <a:spLocks noGrp="1"/>
          </p:cNvSpPr>
          <p:nvPr>
            <p:ph idx="1"/>
          </p:nvPr>
        </p:nvSpPr>
        <p:spPr>
          <a:xfrm>
            <a:off x="8889929" y="974220"/>
            <a:ext cx="8158478" cy="8319070"/>
          </a:xfrm>
        </p:spPr>
        <p:txBody>
          <a:bodyPr anchor="ctr">
            <a:normAutofit/>
          </a:bodyPr>
          <a:lstStyle/>
          <a:p>
            <a:r>
              <a:rPr lang="en-US" sz="4000" dirty="0">
                <a:latin typeface="+mj-lt"/>
              </a:rPr>
              <a:t>Commit to the actions you want to see others do and inspire others be an ethical leader.</a:t>
            </a:r>
          </a:p>
        </p:txBody>
      </p:sp>
      <p:pic>
        <p:nvPicPr>
          <p:cNvPr id="5" name="Picture 4">
            <a:extLst>
              <a:ext uri="{FF2B5EF4-FFF2-40B4-BE49-F238E27FC236}">
                <a16:creationId xmlns:a16="http://schemas.microsoft.com/office/drawing/2014/main" id="{1F85B13F-31BC-804F-EEA3-E78C43AA8A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extLst>
      <p:ext uri="{BB962C8B-B14F-4D97-AF65-F5344CB8AC3E}">
        <p14:creationId xmlns:p14="http://schemas.microsoft.com/office/powerpoint/2010/main" val="241015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8fe449f1-8b94-4fb7-9906-6f939da82d73}" enabled="0" method="" siteId="{8fe449f1-8b94-4fb7-9906-6f939da82d73}" removed="1"/>
</clbl:labelList>
</file>

<file path=docProps/app.xml><?xml version="1.0" encoding="utf-8"?>
<Properties xmlns="http://schemas.openxmlformats.org/officeDocument/2006/extended-properties" xmlns:vt="http://schemas.openxmlformats.org/officeDocument/2006/docPropsVTypes">
  <Template>Office 2013 - 2022 Theme</Template>
  <TotalTime>7119</TotalTime>
  <Words>2674</Words>
  <Application>Microsoft Office PowerPoint</Application>
  <PresentationFormat>Custom</PresentationFormat>
  <Paragraphs>179</Paragraphs>
  <Slides>16</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Aileron Bold</vt:lpstr>
      <vt:lpstr>Calibri</vt:lpstr>
      <vt:lpstr>Poppins Bold</vt:lpstr>
      <vt:lpstr>Aileron</vt:lpstr>
      <vt:lpstr>Atkinson Hyperlegible Bold</vt:lpstr>
      <vt:lpstr>Arial</vt:lpstr>
      <vt:lpstr>Aptos</vt:lpstr>
      <vt:lpstr>Office Theme</vt:lpstr>
      <vt:lpstr>PowerPoint Presentation</vt:lpstr>
      <vt:lpstr>Board of Ethics and Government AFive-eof Government Ethics/ Office of Open Government ccountability </vt:lpstr>
      <vt:lpstr>        Office of Government Ethics </vt:lpstr>
      <vt:lpstr>Transition Defined</vt:lpstr>
      <vt:lpstr>The Need for Change</vt:lpstr>
      <vt:lpstr>An Ethical Transition</vt:lpstr>
      <vt:lpstr>Ethical Updates</vt:lpstr>
      <vt:lpstr>Training &amp; Education </vt:lpstr>
      <vt:lpstr> Advice</vt:lpstr>
      <vt:lpstr> Advice</vt:lpstr>
      <vt:lpstr> Ethics Investigations</vt:lpstr>
      <vt:lpstr>PowerPoint Presentation</vt:lpstr>
      <vt:lpstr>Disclosing Financial Interests</vt:lpstr>
      <vt:lpstr>Lobbyist Registration and Reporting </vt:lpstr>
      <vt:lpstr>PowerPoint Presentation</vt:lpstr>
      <vt:lpstr>Element #6 Leading by Example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Ethics Week 2025 slides</dc:title>
  <dc:creator>Stewart-Mitchell, Asia (BEGA)</dc:creator>
  <cp:lastModifiedBy>Cooks, Ashley (BEGA)</cp:lastModifiedBy>
  <cp:revision>20</cp:revision>
  <dcterms:created xsi:type="dcterms:W3CDTF">2006-08-16T00:00:00Z</dcterms:created>
  <dcterms:modified xsi:type="dcterms:W3CDTF">2026-10-08T16:29:12Z</dcterms:modified>
  <dc:identifier>DAGtJoMcR7U</dc:identifier>
</cp:coreProperties>
</file>